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CkBeHQ9hT20z" ContentType="image/jpe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77" r:id="rId5"/>
    <p:sldId id="279" r:id="rId6"/>
    <p:sldId id="290" r:id="rId7"/>
    <p:sldId id="259" r:id="rId8"/>
    <p:sldId id="285" r:id="rId9"/>
    <p:sldId id="308" r:id="rId10"/>
    <p:sldId id="309" r:id="rId11"/>
    <p:sldId id="310" r:id="rId12"/>
    <p:sldId id="282" r:id="rId13"/>
    <p:sldId id="312" r:id="rId14"/>
    <p:sldId id="313" r:id="rId15"/>
    <p:sldId id="314" r:id="rId16"/>
    <p:sldId id="315" r:id="rId17"/>
    <p:sldId id="316" r:id="rId18"/>
    <p:sldId id="317" r:id="rId19"/>
    <p:sldId id="318" r:id="rId20"/>
    <p:sldId id="319" r:id="rId21"/>
    <p:sldId id="320" r:id="rId22"/>
    <p:sldId id="321" r:id="rId23"/>
    <p:sldId id="29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22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536" userDrawn="1">
          <p15:clr>
            <a:srgbClr val="A4A3A4"/>
          </p15:clr>
        </p15:guide>
        <p15:guide id="4" pos="6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  <p:cmAuthor id="4" name="REVANTH KRISHNAN NAMPOOTHIRI" initials="RKN" lastIdx="1" clrIdx="3">
    <p:extLst>
      <p:ext uri="{19B8F6BF-5375-455C-9EA6-DF929625EA0E}">
        <p15:presenceInfo xmlns:p15="http://schemas.microsoft.com/office/powerpoint/2012/main" userId="733723b741d4228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9C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9" autoAdjust="0"/>
    <p:restoredTop sz="86807" autoAdjust="0"/>
  </p:normalViewPr>
  <p:slideViewPr>
    <p:cSldViewPr snapToGrid="0">
      <p:cViewPr varScale="1">
        <p:scale>
          <a:sx n="83" d="100"/>
          <a:sy n="83" d="100"/>
        </p:scale>
        <p:origin x="114" y="246"/>
      </p:cViewPr>
      <p:guideLst>
        <p:guide pos="1224"/>
        <p:guide pos="3840"/>
        <p:guide orient="horz" pos="1536"/>
        <p:guide pos="64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269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68D00F-A10B-4CA9-ABC8-A8DC72BCF1C2}" type="doc">
      <dgm:prSet loTypeId="urn:microsoft.com/office/officeart/2005/8/layout/vList2" loCatId="list" qsTypeId="urn:microsoft.com/office/officeart/2005/8/quickstyle/simple1" qsCatId="simple" csTypeId="urn:microsoft.com/office/officeart/2005/8/colors/accent6_1" csCatId="accent6" phldr="1"/>
      <dgm:spPr/>
    </dgm:pt>
    <dgm:pt modelId="{62C73B5F-E90A-4635-BF83-8F288F093C1A}">
      <dgm:prSet phldrT="[Text]" custT="1"/>
      <dgm:spPr/>
      <dgm:t>
        <a:bodyPr/>
        <a:lstStyle/>
        <a:p>
          <a:r>
            <a:rPr lang="en-US" sz="3200" dirty="0"/>
            <a:t>ETHICAL </a:t>
          </a:r>
          <a:endParaRPr lang="en-IN" sz="3200" dirty="0"/>
        </a:p>
      </dgm:t>
    </dgm:pt>
    <dgm:pt modelId="{21875C51-D4AC-4552-8AC9-17C92BC591B0}" type="sibTrans" cxnId="{42992E2C-B879-4D14-B222-3A42FFFDC714}">
      <dgm:prSet/>
      <dgm:spPr/>
      <dgm:t>
        <a:bodyPr/>
        <a:lstStyle/>
        <a:p>
          <a:endParaRPr lang="en-IN"/>
        </a:p>
      </dgm:t>
    </dgm:pt>
    <dgm:pt modelId="{66BF95DF-42AF-4835-8D8B-DF2799DCE5EF}" type="parTrans" cxnId="{42992E2C-B879-4D14-B222-3A42FFFDC714}">
      <dgm:prSet/>
      <dgm:spPr/>
      <dgm:t>
        <a:bodyPr/>
        <a:lstStyle/>
        <a:p>
          <a:endParaRPr lang="en-IN"/>
        </a:p>
      </dgm:t>
    </dgm:pt>
    <dgm:pt modelId="{F8792D39-8657-4F0C-A137-E18FDE59E535}">
      <dgm:prSet phldrT="[Text]" custT="1"/>
      <dgm:spPr/>
      <dgm:t>
        <a:bodyPr/>
        <a:lstStyle/>
        <a:p>
          <a:r>
            <a:rPr lang="en-US" sz="3200" dirty="0"/>
            <a:t>BROADLY UTILITARIAN</a:t>
          </a:r>
          <a:endParaRPr lang="en-IN" sz="3200" dirty="0"/>
        </a:p>
      </dgm:t>
    </dgm:pt>
    <dgm:pt modelId="{6FB6B41D-A8D7-4F14-AC7C-11D296AAD0A2}" type="sibTrans" cxnId="{3A98EECB-8215-4125-B002-CED1C4348DA8}">
      <dgm:prSet/>
      <dgm:spPr/>
      <dgm:t>
        <a:bodyPr/>
        <a:lstStyle/>
        <a:p>
          <a:endParaRPr lang="en-IN"/>
        </a:p>
      </dgm:t>
    </dgm:pt>
    <dgm:pt modelId="{88211BC3-BB88-4D8C-A922-EC4A24D54F15}" type="parTrans" cxnId="{3A98EECB-8215-4125-B002-CED1C4348DA8}">
      <dgm:prSet/>
      <dgm:spPr/>
      <dgm:t>
        <a:bodyPr/>
        <a:lstStyle/>
        <a:p>
          <a:endParaRPr lang="en-IN"/>
        </a:p>
      </dgm:t>
    </dgm:pt>
    <dgm:pt modelId="{5046689A-3ABA-4793-B911-535DCA7C82BC}">
      <dgm:prSet phldrT="[Text]" custT="1"/>
      <dgm:spPr/>
      <dgm:t>
        <a:bodyPr/>
        <a:lstStyle/>
        <a:p>
          <a:r>
            <a:rPr lang="en-US" sz="3200" dirty="0">
              <a:effectLst/>
            </a:rPr>
            <a:t>NARROWLY</a:t>
          </a:r>
          <a:r>
            <a:rPr lang="en-US" sz="4000" dirty="0">
              <a:effectLst/>
            </a:rPr>
            <a:t> </a:t>
          </a:r>
          <a:r>
            <a:rPr lang="en-US" sz="3200" dirty="0">
              <a:effectLst/>
            </a:rPr>
            <a:t>UTILITARIAN</a:t>
          </a:r>
          <a:endParaRPr lang="en-IN" sz="3200" dirty="0">
            <a:effectLst/>
          </a:endParaRPr>
        </a:p>
      </dgm:t>
    </dgm:pt>
    <dgm:pt modelId="{D086154A-B5A2-4015-A9AC-CF2D87978471}" type="sibTrans" cxnId="{ABF7FE19-EB76-439F-8081-33100058A561}">
      <dgm:prSet/>
      <dgm:spPr/>
      <dgm:t>
        <a:bodyPr/>
        <a:lstStyle/>
        <a:p>
          <a:endParaRPr lang="en-IN"/>
        </a:p>
      </dgm:t>
    </dgm:pt>
    <dgm:pt modelId="{D2AE9D0B-DADE-4E94-9039-9070990823C8}" type="parTrans" cxnId="{ABF7FE19-EB76-439F-8081-33100058A561}">
      <dgm:prSet/>
      <dgm:spPr/>
      <dgm:t>
        <a:bodyPr/>
        <a:lstStyle/>
        <a:p>
          <a:endParaRPr lang="en-IN"/>
        </a:p>
      </dgm:t>
    </dgm:pt>
    <dgm:pt modelId="{01DF2211-5520-44C2-B6C8-C7F2277C12EF}" type="pres">
      <dgm:prSet presAssocID="{5968D00F-A10B-4CA9-ABC8-A8DC72BCF1C2}" presName="linear" presStyleCnt="0">
        <dgm:presLayoutVars>
          <dgm:animLvl val="lvl"/>
          <dgm:resizeHandles val="exact"/>
        </dgm:presLayoutVars>
      </dgm:prSet>
      <dgm:spPr/>
    </dgm:pt>
    <dgm:pt modelId="{2B6F8B2C-DFFC-4800-95DF-39BF40002A8C}" type="pres">
      <dgm:prSet presAssocID="{5046689A-3ABA-4793-B911-535DCA7C82BC}" presName="parentText" presStyleLbl="node1" presStyleIdx="0" presStyleCnt="3" custLinFactNeighborX="105" custLinFactNeighborY="-10698">
        <dgm:presLayoutVars>
          <dgm:chMax val="0"/>
          <dgm:bulletEnabled val="1"/>
        </dgm:presLayoutVars>
      </dgm:prSet>
      <dgm:spPr/>
    </dgm:pt>
    <dgm:pt modelId="{F3F88035-DD21-4B8D-A3FA-F92D57A34ED7}" type="pres">
      <dgm:prSet presAssocID="{D086154A-B5A2-4015-A9AC-CF2D87978471}" presName="spacer" presStyleCnt="0"/>
      <dgm:spPr/>
    </dgm:pt>
    <dgm:pt modelId="{AA226CAA-476F-400C-A92C-0D4C62E380EB}" type="pres">
      <dgm:prSet presAssocID="{F8792D39-8657-4F0C-A137-E18FDE59E53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78F9B56-C277-47FA-87AC-7733B81493E3}" type="pres">
      <dgm:prSet presAssocID="{6FB6B41D-A8D7-4F14-AC7C-11D296AAD0A2}" presName="spacer" presStyleCnt="0"/>
      <dgm:spPr/>
    </dgm:pt>
    <dgm:pt modelId="{270B7FBE-7541-4F3F-9734-7706C3934F4A}" type="pres">
      <dgm:prSet presAssocID="{62C73B5F-E90A-4635-BF83-8F288F093C1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BF7FE19-EB76-439F-8081-33100058A561}" srcId="{5968D00F-A10B-4CA9-ABC8-A8DC72BCF1C2}" destId="{5046689A-3ABA-4793-B911-535DCA7C82BC}" srcOrd="0" destOrd="0" parTransId="{D2AE9D0B-DADE-4E94-9039-9070990823C8}" sibTransId="{D086154A-B5A2-4015-A9AC-CF2D87978471}"/>
    <dgm:cxn modelId="{42992E2C-B879-4D14-B222-3A42FFFDC714}" srcId="{5968D00F-A10B-4CA9-ABC8-A8DC72BCF1C2}" destId="{62C73B5F-E90A-4635-BF83-8F288F093C1A}" srcOrd="2" destOrd="0" parTransId="{66BF95DF-42AF-4835-8D8B-DF2799DCE5EF}" sibTransId="{21875C51-D4AC-4552-8AC9-17C92BC591B0}"/>
    <dgm:cxn modelId="{87601059-AED7-444B-872D-4A49922870DB}" type="presOf" srcId="{F8792D39-8657-4F0C-A137-E18FDE59E535}" destId="{AA226CAA-476F-400C-A92C-0D4C62E380EB}" srcOrd="0" destOrd="0" presId="urn:microsoft.com/office/officeart/2005/8/layout/vList2"/>
    <dgm:cxn modelId="{8D263A97-08D1-494B-9F2F-D3A6A1B4CF15}" type="presOf" srcId="{5968D00F-A10B-4CA9-ABC8-A8DC72BCF1C2}" destId="{01DF2211-5520-44C2-B6C8-C7F2277C12EF}" srcOrd="0" destOrd="0" presId="urn:microsoft.com/office/officeart/2005/8/layout/vList2"/>
    <dgm:cxn modelId="{5F0064C2-1FC8-44DC-B1AE-1D0A2A0487AD}" type="presOf" srcId="{5046689A-3ABA-4793-B911-535DCA7C82BC}" destId="{2B6F8B2C-DFFC-4800-95DF-39BF40002A8C}" srcOrd="0" destOrd="0" presId="urn:microsoft.com/office/officeart/2005/8/layout/vList2"/>
    <dgm:cxn modelId="{3A98EECB-8215-4125-B002-CED1C4348DA8}" srcId="{5968D00F-A10B-4CA9-ABC8-A8DC72BCF1C2}" destId="{F8792D39-8657-4F0C-A137-E18FDE59E535}" srcOrd="1" destOrd="0" parTransId="{88211BC3-BB88-4D8C-A922-EC4A24D54F15}" sibTransId="{6FB6B41D-A8D7-4F14-AC7C-11D296AAD0A2}"/>
    <dgm:cxn modelId="{79231BD2-86E3-4B95-B453-9E135342C54C}" type="presOf" srcId="{62C73B5F-E90A-4635-BF83-8F288F093C1A}" destId="{270B7FBE-7541-4F3F-9734-7706C3934F4A}" srcOrd="0" destOrd="0" presId="urn:microsoft.com/office/officeart/2005/8/layout/vList2"/>
    <dgm:cxn modelId="{93ACB050-16C9-4D32-9873-684D416CC33A}" type="presParOf" srcId="{01DF2211-5520-44C2-B6C8-C7F2277C12EF}" destId="{2B6F8B2C-DFFC-4800-95DF-39BF40002A8C}" srcOrd="0" destOrd="0" presId="urn:microsoft.com/office/officeart/2005/8/layout/vList2"/>
    <dgm:cxn modelId="{FE7EDD8B-4B92-4EFC-883C-04923993E0E1}" type="presParOf" srcId="{01DF2211-5520-44C2-B6C8-C7F2277C12EF}" destId="{F3F88035-DD21-4B8D-A3FA-F92D57A34ED7}" srcOrd="1" destOrd="0" presId="urn:microsoft.com/office/officeart/2005/8/layout/vList2"/>
    <dgm:cxn modelId="{E5DFDEC8-E7E5-4EFD-88DA-F4A5F285B650}" type="presParOf" srcId="{01DF2211-5520-44C2-B6C8-C7F2277C12EF}" destId="{AA226CAA-476F-400C-A92C-0D4C62E380EB}" srcOrd="2" destOrd="0" presId="urn:microsoft.com/office/officeart/2005/8/layout/vList2"/>
    <dgm:cxn modelId="{CF03C4C9-42A6-4C73-8FA5-02CFE57351BD}" type="presParOf" srcId="{01DF2211-5520-44C2-B6C8-C7F2277C12EF}" destId="{F78F9B56-C277-47FA-87AC-7733B81493E3}" srcOrd="3" destOrd="0" presId="urn:microsoft.com/office/officeart/2005/8/layout/vList2"/>
    <dgm:cxn modelId="{4CBF9F9B-71A6-4FFC-B6F5-D5525F0E22E8}" type="presParOf" srcId="{01DF2211-5520-44C2-B6C8-C7F2277C12EF}" destId="{270B7FBE-7541-4F3F-9734-7706C3934F4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5402D85-8C08-47FA-82AE-05585515FD43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C2EB5935-C61C-4D5E-AE22-DAA99D925B80}" type="pres">
      <dgm:prSet presAssocID="{95402D85-8C08-47FA-82AE-05585515FD43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</dgm:ptLst>
  <dgm:cxnLst>
    <dgm:cxn modelId="{FAF719D8-5C3F-458C-8459-A6E25EB2C017}" type="presOf" srcId="{95402D85-8C08-47FA-82AE-05585515FD43}" destId="{C2EB5935-C61C-4D5E-AE22-DAA99D925B80}" srcOrd="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6F8B2C-DFFC-4800-95DF-39BF40002A8C}">
      <dsp:nvSpPr>
        <dsp:cNvPr id="0" name=""/>
        <dsp:cNvSpPr/>
      </dsp:nvSpPr>
      <dsp:spPr>
        <a:xfrm>
          <a:off x="0" y="26154"/>
          <a:ext cx="8728193" cy="1216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effectLst/>
            </a:rPr>
            <a:t>NARROWLY</a:t>
          </a:r>
          <a:r>
            <a:rPr lang="en-US" sz="4000" kern="1200" dirty="0">
              <a:effectLst/>
            </a:rPr>
            <a:t> </a:t>
          </a:r>
          <a:r>
            <a:rPr lang="en-US" sz="3200" kern="1200" dirty="0">
              <a:effectLst/>
            </a:rPr>
            <a:t>UTILITARIAN</a:t>
          </a:r>
          <a:endParaRPr lang="en-IN" sz="3200" kern="1200" dirty="0">
            <a:effectLst/>
          </a:endParaRPr>
        </a:p>
      </dsp:txBody>
      <dsp:txXfrm>
        <a:off x="59399" y="85553"/>
        <a:ext cx="8609395" cy="1098002"/>
      </dsp:txXfrm>
    </dsp:sp>
    <dsp:sp modelId="{AA226CAA-476F-400C-A92C-0D4C62E380EB}">
      <dsp:nvSpPr>
        <dsp:cNvPr id="0" name=""/>
        <dsp:cNvSpPr/>
      </dsp:nvSpPr>
      <dsp:spPr>
        <a:xfrm>
          <a:off x="0" y="1450181"/>
          <a:ext cx="8728193" cy="1216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BROADLY UTILITARIAN</a:t>
          </a:r>
          <a:endParaRPr lang="en-IN" sz="3200" kern="1200" dirty="0"/>
        </a:p>
      </dsp:txBody>
      <dsp:txXfrm>
        <a:off x="59399" y="1509580"/>
        <a:ext cx="8609395" cy="1098002"/>
      </dsp:txXfrm>
    </dsp:sp>
    <dsp:sp modelId="{270B7FBE-7541-4F3F-9734-7706C3934F4A}">
      <dsp:nvSpPr>
        <dsp:cNvPr id="0" name=""/>
        <dsp:cNvSpPr/>
      </dsp:nvSpPr>
      <dsp:spPr>
        <a:xfrm>
          <a:off x="0" y="2854181"/>
          <a:ext cx="8728193" cy="12168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ETHICAL </a:t>
          </a:r>
          <a:endParaRPr lang="en-IN" sz="3200" kern="1200" dirty="0"/>
        </a:p>
      </dsp:txBody>
      <dsp:txXfrm>
        <a:off x="59399" y="2913580"/>
        <a:ext cx="8609395" cy="10980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E06DA1-7254-4F83-B1E4-BF5F76CF72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78C967-1BD9-490C-B0D9-862040818F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1B13C-E24E-4D8B-B1C2-CE80D9872803}" type="datetimeFigureOut">
              <a:rPr lang="en-US" smtClean="0"/>
              <a:t>10/30/2022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EFE8E8-087F-468F-A82E-B9C86AEB6F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55752-D1FE-4251-80C6-AF69BCEDDC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41243-E346-4AF8-A8BE-A00B651C5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927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webp>
</file>

<file path=ppt/media/image11.webp>
</file>

<file path=ppt/media/image12.RCkBeHQ9hT20z>
</file>

<file path=ppt/media/image2.jpg>
</file>

<file path=ppt/media/image3.jpg>
</file>

<file path=ppt/media/image4.jpeg>
</file>

<file path=ppt/media/image5.png>
</file>

<file path=ppt/media/image6.jpg>
</file>

<file path=ppt/media/image7.jpg>
</file>

<file path=ppt/media/image8.jpeg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C32031-6297-4D45-B38B-29B38A09B924}" type="datetimeFigureOut">
              <a:rPr lang="en-US" smtClean="0"/>
              <a:t>10/30/2022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9A8F8-ADC6-401C-83FE-1703170D9E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179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9A8F8-ADC6-401C-83FE-1703170D9E2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135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9A8F8-ADC6-401C-83FE-1703170D9E2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55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9A8F8-ADC6-401C-83FE-1703170D9E2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59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1000" y="4814306"/>
            <a:ext cx="11430000" cy="914400"/>
          </a:xfrm>
        </p:spPr>
        <p:txBody>
          <a:bodyPr anchor="b" anchorCtr="0">
            <a:normAutofit/>
          </a:bodyPr>
          <a:lstStyle>
            <a:lvl1pPr algn="ctr">
              <a:defRPr sz="4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27142"/>
            <a:ext cx="91440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5C2095F-7B39-4759-AE92-AE50B6BA53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71800" cy="4498848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B0A5D79-F0F4-45CE-B062-C2E357A061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88640" y="0"/>
            <a:ext cx="2971800" cy="4498848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805D607A-0932-4D45-85E9-8409F3427E0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77280" y="0"/>
            <a:ext cx="2971800" cy="4498848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8161B2D-4407-42D9-AB65-087A0993DC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65920" y="0"/>
            <a:ext cx="2971800" cy="4498848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9" name="Bottom Right">
            <a:extLst>
              <a:ext uri="{FF2B5EF4-FFF2-40B4-BE49-F238E27FC236}">
                <a16:creationId xmlns:a16="http://schemas.microsoft.com/office/drawing/2014/main" id="{0ADFF9C3-7C25-4ED5-81ED-9431FC8E3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-1" y="4222592"/>
            <a:ext cx="4572000" cy="2635408"/>
            <a:chOff x="7980400" y="3276601"/>
            <a:chExt cx="4211600" cy="3581399"/>
          </a:xfrm>
        </p:grpSpPr>
        <p:grpSp>
          <p:nvGrpSpPr>
            <p:cNvPr id="10" name="Graphic 157">
              <a:extLst>
                <a:ext uri="{FF2B5EF4-FFF2-40B4-BE49-F238E27FC236}">
                  <a16:creationId xmlns:a16="http://schemas.microsoft.com/office/drawing/2014/main" id="{3855FED8-087A-4ECA-B19E-7F86739CB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2" name="Freeform: Shape 24">
                <a:extLst>
                  <a:ext uri="{FF2B5EF4-FFF2-40B4-BE49-F238E27FC236}">
                    <a16:creationId xmlns:a16="http://schemas.microsoft.com/office/drawing/2014/main" id="{A926BA7E-AF91-486C-A25D-9D87EB199516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25">
                <a:extLst>
                  <a:ext uri="{FF2B5EF4-FFF2-40B4-BE49-F238E27FC236}">
                    <a16:creationId xmlns:a16="http://schemas.microsoft.com/office/drawing/2014/main" id="{86FE3C9D-35BA-4B6F-BA75-1B08C63477BB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26">
                <a:extLst>
                  <a:ext uri="{FF2B5EF4-FFF2-40B4-BE49-F238E27FC236}">
                    <a16:creationId xmlns:a16="http://schemas.microsoft.com/office/drawing/2014/main" id="{23288AEC-C6CA-4B67-910D-25E4BD973434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0">
                <a:extLst>
                  <a:ext uri="{FF2B5EF4-FFF2-40B4-BE49-F238E27FC236}">
                    <a16:creationId xmlns:a16="http://schemas.microsoft.com/office/drawing/2014/main" id="{6F549CCC-D405-4BA1-A232-C56449416BE9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6" name="Freeform: Shape 31">
                <a:extLst>
                  <a:ext uri="{FF2B5EF4-FFF2-40B4-BE49-F238E27FC236}">
                    <a16:creationId xmlns:a16="http://schemas.microsoft.com/office/drawing/2014/main" id="{0173928B-6BE7-48C8-BC2D-FA9D803DE7F3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7" name="Freeform: Shape 32">
                <a:extLst>
                  <a:ext uri="{FF2B5EF4-FFF2-40B4-BE49-F238E27FC236}">
                    <a16:creationId xmlns:a16="http://schemas.microsoft.com/office/drawing/2014/main" id="{15D84E21-7BFE-4F1A-AFFC-A624A12B4339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8" name="Freeform: Shape 36">
                <a:extLst>
                  <a:ext uri="{FF2B5EF4-FFF2-40B4-BE49-F238E27FC236}">
                    <a16:creationId xmlns:a16="http://schemas.microsoft.com/office/drawing/2014/main" id="{2DEA3AAE-0C03-42C2-A70B-763D840692BB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11" name="Freeform: Shape 23">
              <a:extLst>
                <a:ext uri="{FF2B5EF4-FFF2-40B4-BE49-F238E27FC236}">
                  <a16:creationId xmlns:a16="http://schemas.microsoft.com/office/drawing/2014/main" id="{B7386810-4CAD-4571-8758-D163D51A4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for Product Laun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Bottom Right">
            <a:extLst>
              <a:ext uri="{FF2B5EF4-FFF2-40B4-BE49-F238E27FC236}">
                <a16:creationId xmlns:a16="http://schemas.microsoft.com/office/drawing/2014/main" id="{3F4EA131-028B-4E70-968A-F18FD27D3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7" name="Graphic 157">
              <a:extLst>
                <a:ext uri="{FF2B5EF4-FFF2-40B4-BE49-F238E27FC236}">
                  <a16:creationId xmlns:a16="http://schemas.microsoft.com/office/drawing/2014/main" id="{35B6ADC5-2993-4C95-8FC0-E843BACAE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9" name="Freeform: Shape 24">
                <a:extLst>
                  <a:ext uri="{FF2B5EF4-FFF2-40B4-BE49-F238E27FC236}">
                    <a16:creationId xmlns:a16="http://schemas.microsoft.com/office/drawing/2014/main" id="{174FA252-C254-4DAB-A71B-2263B4B5F97A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0" name="Freeform: Shape 25">
                <a:extLst>
                  <a:ext uri="{FF2B5EF4-FFF2-40B4-BE49-F238E27FC236}">
                    <a16:creationId xmlns:a16="http://schemas.microsoft.com/office/drawing/2014/main" id="{B8C83007-5E21-486E-9DBB-38D4DFA65B88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1" name="Freeform: Shape 26">
                <a:extLst>
                  <a:ext uri="{FF2B5EF4-FFF2-40B4-BE49-F238E27FC236}">
                    <a16:creationId xmlns:a16="http://schemas.microsoft.com/office/drawing/2014/main" id="{1CA85DBE-60A4-4A34-A031-ED1979A4BEA5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2" name="Freeform: Shape 30">
                <a:extLst>
                  <a:ext uri="{FF2B5EF4-FFF2-40B4-BE49-F238E27FC236}">
                    <a16:creationId xmlns:a16="http://schemas.microsoft.com/office/drawing/2014/main" id="{4438E01A-3963-4B12-94A1-C68FBA48D5EB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31">
                <a:extLst>
                  <a:ext uri="{FF2B5EF4-FFF2-40B4-BE49-F238E27FC236}">
                    <a16:creationId xmlns:a16="http://schemas.microsoft.com/office/drawing/2014/main" id="{0EDE04B1-4206-4F98-AD4E-C7F4E612668C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32">
                <a:extLst>
                  <a:ext uri="{FF2B5EF4-FFF2-40B4-BE49-F238E27FC236}">
                    <a16:creationId xmlns:a16="http://schemas.microsoft.com/office/drawing/2014/main" id="{13D5B5F8-89AD-4F43-BD6E-2066CC4A486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6">
                <a:extLst>
                  <a:ext uri="{FF2B5EF4-FFF2-40B4-BE49-F238E27FC236}">
                    <a16:creationId xmlns:a16="http://schemas.microsoft.com/office/drawing/2014/main" id="{3F74D39B-7972-40FC-B9BA-41B1C9C31C4C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8" name="Freeform: Shape 23">
              <a:extLst>
                <a:ext uri="{FF2B5EF4-FFF2-40B4-BE49-F238E27FC236}">
                  <a16:creationId xmlns:a16="http://schemas.microsoft.com/office/drawing/2014/main" id="{85043687-D36C-4351-BB73-5FD8143B1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CE235D5-C9A4-4BE8-BA73-CB43044C0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8200" y="2124766"/>
            <a:ext cx="1828800" cy="2743200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FE335D8-9532-4971-B398-4A92330E0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08521" y="2120360"/>
            <a:ext cx="1828800" cy="2743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1A1F96-B917-4C7C-AC49-6F5A63D2D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78842" y="2115954"/>
            <a:ext cx="1828800" cy="2743200"/>
          </a:xfrm>
          <a:prstGeom prst="rec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92F025-DDF7-4E7F-8D91-219F785DC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49163" y="2111548"/>
            <a:ext cx="1828800" cy="2743200"/>
          </a:xfrm>
          <a:prstGeom prst="rect">
            <a:avLst/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61C09E-D15F-45A5-B238-7BCA8F43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9484" y="2129173"/>
            <a:ext cx="1828800" cy="274320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nline Image Placeholder 28">
            <a:extLst>
              <a:ext uri="{FF2B5EF4-FFF2-40B4-BE49-F238E27FC236}">
                <a16:creationId xmlns:a16="http://schemas.microsoft.com/office/drawing/2014/main" id="{4C52CFE3-834C-47CD-B83D-EE3E9BDF7EB0}"/>
              </a:ext>
            </a:extLst>
          </p:cNvPr>
          <p:cNvSpPr>
            <a:spLocks noGrp="1"/>
          </p:cNvSpPr>
          <p:nvPr>
            <p:ph type="clipArt" sz="quarter" idx="14" hasCustomPrompt="1"/>
          </p:nvPr>
        </p:nvSpPr>
        <p:spPr>
          <a:xfrm>
            <a:off x="1408176" y="2423160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82BCC9-60AF-46F4-9F98-66B6A4EECD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32688" y="3364992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F8538CE-C709-4E03-BEA0-595C483288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3450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Online Image Placeholder 28">
            <a:extLst>
              <a:ext uri="{FF2B5EF4-FFF2-40B4-BE49-F238E27FC236}">
                <a16:creationId xmlns:a16="http://schemas.microsoft.com/office/drawing/2014/main" id="{DBF1F06A-E008-4A1F-B15D-8B17A96843C4}"/>
              </a:ext>
            </a:extLst>
          </p:cNvPr>
          <p:cNvSpPr>
            <a:spLocks noGrp="1"/>
          </p:cNvSpPr>
          <p:nvPr>
            <p:ph type="clipArt" sz="quarter" idx="13" hasCustomPrompt="1"/>
          </p:nvPr>
        </p:nvSpPr>
        <p:spPr>
          <a:xfrm>
            <a:off x="3584448" y="2423160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8" name="Text Placeholder 34">
            <a:extLst>
              <a:ext uri="{FF2B5EF4-FFF2-40B4-BE49-F238E27FC236}">
                <a16:creationId xmlns:a16="http://schemas.microsoft.com/office/drawing/2014/main" id="{22E02583-A68C-461F-A7EA-CCB799FF8CE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9816" y="3355848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36">
            <a:extLst>
              <a:ext uri="{FF2B5EF4-FFF2-40B4-BE49-F238E27FC236}">
                <a16:creationId xmlns:a16="http://schemas.microsoft.com/office/drawing/2014/main" id="{28AFEAEF-5DBC-4899-A91D-67ACF62EE8E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99816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Online Image Placeholder 28">
            <a:extLst>
              <a:ext uri="{FF2B5EF4-FFF2-40B4-BE49-F238E27FC236}">
                <a16:creationId xmlns:a16="http://schemas.microsoft.com/office/drawing/2014/main" id="{4E80734C-00E1-4859-9CBC-72F685ED3ECA}"/>
              </a:ext>
            </a:extLst>
          </p:cNvPr>
          <p:cNvSpPr>
            <a:spLocks noGrp="1"/>
          </p:cNvSpPr>
          <p:nvPr>
            <p:ph type="clipArt" sz="quarter" idx="15" hasCustomPrompt="1"/>
          </p:nvPr>
        </p:nvSpPr>
        <p:spPr>
          <a:xfrm>
            <a:off x="5751576" y="2423160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0" name="Text Placeholder 34">
            <a:extLst>
              <a:ext uri="{FF2B5EF4-FFF2-40B4-BE49-F238E27FC236}">
                <a16:creationId xmlns:a16="http://schemas.microsoft.com/office/drawing/2014/main" id="{2BCDF99A-2A2D-450C-A2EC-855BF8CF346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6944" y="3355848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accent4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36">
            <a:extLst>
              <a:ext uri="{FF2B5EF4-FFF2-40B4-BE49-F238E27FC236}">
                <a16:creationId xmlns:a16="http://schemas.microsoft.com/office/drawing/2014/main" id="{F9B9826B-7B62-4748-A213-35BC39ABA1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66944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Online Image Placeholder 28">
            <a:extLst>
              <a:ext uri="{FF2B5EF4-FFF2-40B4-BE49-F238E27FC236}">
                <a16:creationId xmlns:a16="http://schemas.microsoft.com/office/drawing/2014/main" id="{A4C3FC1B-B692-43CB-A148-E1C8F5215715}"/>
              </a:ext>
            </a:extLst>
          </p:cNvPr>
          <p:cNvSpPr>
            <a:spLocks noGrp="1"/>
          </p:cNvSpPr>
          <p:nvPr>
            <p:ph type="clipArt" sz="quarter" idx="16" hasCustomPrompt="1"/>
          </p:nvPr>
        </p:nvSpPr>
        <p:spPr>
          <a:xfrm>
            <a:off x="7964424" y="2459736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2" name="Text Placeholder 34">
            <a:extLst>
              <a:ext uri="{FF2B5EF4-FFF2-40B4-BE49-F238E27FC236}">
                <a16:creationId xmlns:a16="http://schemas.microsoft.com/office/drawing/2014/main" id="{6F67F147-F73B-41A8-BDE9-C0362A2496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443216" y="3355848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3" name="Text Placeholder 36">
            <a:extLst>
              <a:ext uri="{FF2B5EF4-FFF2-40B4-BE49-F238E27FC236}">
                <a16:creationId xmlns:a16="http://schemas.microsoft.com/office/drawing/2014/main" id="{05CCB676-6291-4B66-8B0C-D2807FFDC06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43216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Online Image Placeholder 28">
            <a:extLst>
              <a:ext uri="{FF2B5EF4-FFF2-40B4-BE49-F238E27FC236}">
                <a16:creationId xmlns:a16="http://schemas.microsoft.com/office/drawing/2014/main" id="{FE385F6E-CA59-470E-B2EE-A9275BD02513}"/>
              </a:ext>
            </a:extLst>
          </p:cNvPr>
          <p:cNvSpPr>
            <a:spLocks noGrp="1"/>
          </p:cNvSpPr>
          <p:nvPr>
            <p:ph type="clipArt" sz="quarter" idx="17" hasCustomPrompt="1"/>
          </p:nvPr>
        </p:nvSpPr>
        <p:spPr>
          <a:xfrm>
            <a:off x="10085832" y="2459736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4" name="Text Placeholder 34">
            <a:extLst>
              <a:ext uri="{FF2B5EF4-FFF2-40B4-BE49-F238E27FC236}">
                <a16:creationId xmlns:a16="http://schemas.microsoft.com/office/drawing/2014/main" id="{ED597C6A-309C-4388-AD51-3CA4C7D322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10344" y="3359348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5" name="Text Placeholder 36">
            <a:extLst>
              <a:ext uri="{FF2B5EF4-FFF2-40B4-BE49-F238E27FC236}">
                <a16:creationId xmlns:a16="http://schemas.microsoft.com/office/drawing/2014/main" id="{4FAEDD7A-7EFF-4683-B485-0E7C891E84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10344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656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Bottom Right">
            <a:extLst>
              <a:ext uri="{FF2B5EF4-FFF2-40B4-BE49-F238E27FC236}">
                <a16:creationId xmlns:a16="http://schemas.microsoft.com/office/drawing/2014/main" id="{3F4EA131-028B-4E70-968A-F18FD27D3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7" name="Graphic 157">
              <a:extLst>
                <a:ext uri="{FF2B5EF4-FFF2-40B4-BE49-F238E27FC236}">
                  <a16:creationId xmlns:a16="http://schemas.microsoft.com/office/drawing/2014/main" id="{35B6ADC5-2993-4C95-8FC0-E843BACAE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9" name="Freeform: Shape 24">
                <a:extLst>
                  <a:ext uri="{FF2B5EF4-FFF2-40B4-BE49-F238E27FC236}">
                    <a16:creationId xmlns:a16="http://schemas.microsoft.com/office/drawing/2014/main" id="{174FA252-C254-4DAB-A71B-2263B4B5F97A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0" name="Freeform: Shape 25">
                <a:extLst>
                  <a:ext uri="{FF2B5EF4-FFF2-40B4-BE49-F238E27FC236}">
                    <a16:creationId xmlns:a16="http://schemas.microsoft.com/office/drawing/2014/main" id="{B8C83007-5E21-486E-9DBB-38D4DFA65B88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1" name="Freeform: Shape 26">
                <a:extLst>
                  <a:ext uri="{FF2B5EF4-FFF2-40B4-BE49-F238E27FC236}">
                    <a16:creationId xmlns:a16="http://schemas.microsoft.com/office/drawing/2014/main" id="{1CA85DBE-60A4-4A34-A031-ED1979A4BEA5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2" name="Freeform: Shape 30">
                <a:extLst>
                  <a:ext uri="{FF2B5EF4-FFF2-40B4-BE49-F238E27FC236}">
                    <a16:creationId xmlns:a16="http://schemas.microsoft.com/office/drawing/2014/main" id="{4438E01A-3963-4B12-94A1-C68FBA48D5EB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31">
                <a:extLst>
                  <a:ext uri="{FF2B5EF4-FFF2-40B4-BE49-F238E27FC236}">
                    <a16:creationId xmlns:a16="http://schemas.microsoft.com/office/drawing/2014/main" id="{0EDE04B1-4206-4F98-AD4E-C7F4E612668C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32">
                <a:extLst>
                  <a:ext uri="{FF2B5EF4-FFF2-40B4-BE49-F238E27FC236}">
                    <a16:creationId xmlns:a16="http://schemas.microsoft.com/office/drawing/2014/main" id="{13D5B5F8-89AD-4F43-BD6E-2066CC4A486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6">
                <a:extLst>
                  <a:ext uri="{FF2B5EF4-FFF2-40B4-BE49-F238E27FC236}">
                    <a16:creationId xmlns:a16="http://schemas.microsoft.com/office/drawing/2014/main" id="{3F74D39B-7972-40FC-B9BA-41B1C9C31C4C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8" name="Freeform: Shape 23">
              <a:extLst>
                <a:ext uri="{FF2B5EF4-FFF2-40B4-BE49-F238E27FC236}">
                  <a16:creationId xmlns:a16="http://schemas.microsoft.com/office/drawing/2014/main" id="{85043687-D36C-4351-BB73-5FD8143B1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3BA1E84-270B-4FFF-AE2D-1118555EA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200" y="3492029"/>
            <a:ext cx="10458249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276568E-688A-4E48-A2E2-309074BB84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33172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F7B45EFE-7518-4339-BC12-BDB6AE6B45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56048" y="233172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90914F75-CCEE-4A83-B123-C63AEE5591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061704" y="233172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F457D21-9E5C-42C3-B963-EB5C573E47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9848" y="2825496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85718815-3BB8-4E88-99D1-02A1711B5F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75504" y="2816352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A2791BA3-A25E-47AA-BE4F-061E394945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81160" y="2825496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A7F9C1F7-7C6C-4753-971D-57FC507D0C2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127248" y="3895344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25B6F234-5859-479D-A644-428DF67067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32904" y="3895344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241AC019-59F4-46A4-A11D-8961BADF3B9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98648" y="420624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BDB73453-5E3B-4D0C-A15D-1D4D97053A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86016" y="420624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233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448" y="365125"/>
            <a:ext cx="8353426" cy="1325563"/>
          </a:xfrm>
        </p:spPr>
        <p:txBody>
          <a:bodyPr>
            <a:normAutofit/>
          </a:bodyPr>
          <a:lstStyle>
            <a:lvl1pPr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D9DEB19-D619-47AB-BE94-FA3DDA46008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4952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84448" y="1681163"/>
            <a:ext cx="3483864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84448" y="2505075"/>
            <a:ext cx="3483864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543800" y="1681163"/>
            <a:ext cx="3483864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43800" y="2505075"/>
            <a:ext cx="3483864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940682-7091-4427-B158-074D4A47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2" name="Bottom Right">
            <a:extLst>
              <a:ext uri="{FF2B5EF4-FFF2-40B4-BE49-F238E27FC236}">
                <a16:creationId xmlns:a16="http://schemas.microsoft.com/office/drawing/2014/main" id="{1667A1E8-3018-4001-B0FE-0B4326132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13" name="Graphic 157">
              <a:extLst>
                <a:ext uri="{FF2B5EF4-FFF2-40B4-BE49-F238E27FC236}">
                  <a16:creationId xmlns:a16="http://schemas.microsoft.com/office/drawing/2014/main" id="{5AFF63E6-DC17-46C3-B823-1137AE864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5" name="Freeform: Shape 24">
                <a:extLst>
                  <a:ext uri="{FF2B5EF4-FFF2-40B4-BE49-F238E27FC236}">
                    <a16:creationId xmlns:a16="http://schemas.microsoft.com/office/drawing/2014/main" id="{337E26D2-F396-484E-B772-EDD11744E222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6" name="Freeform: Shape 25">
                <a:extLst>
                  <a:ext uri="{FF2B5EF4-FFF2-40B4-BE49-F238E27FC236}">
                    <a16:creationId xmlns:a16="http://schemas.microsoft.com/office/drawing/2014/main" id="{7BD51612-9C68-492F-8EDA-AC9CD665B427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7" name="Freeform: Shape 26">
                <a:extLst>
                  <a:ext uri="{FF2B5EF4-FFF2-40B4-BE49-F238E27FC236}">
                    <a16:creationId xmlns:a16="http://schemas.microsoft.com/office/drawing/2014/main" id="{E200DEED-F771-4E37-B642-842E84B1043D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8" name="Freeform: Shape 30">
                <a:extLst>
                  <a:ext uri="{FF2B5EF4-FFF2-40B4-BE49-F238E27FC236}">
                    <a16:creationId xmlns:a16="http://schemas.microsoft.com/office/drawing/2014/main" id="{9BBD781A-81EA-4C52-B45D-365CF3F5138F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9" name="Freeform: Shape 31">
                <a:extLst>
                  <a:ext uri="{FF2B5EF4-FFF2-40B4-BE49-F238E27FC236}">
                    <a16:creationId xmlns:a16="http://schemas.microsoft.com/office/drawing/2014/main" id="{731704AC-9126-464E-93BF-913A8724D55E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0" name="Freeform: Shape 32">
                <a:extLst>
                  <a:ext uri="{FF2B5EF4-FFF2-40B4-BE49-F238E27FC236}">
                    <a16:creationId xmlns:a16="http://schemas.microsoft.com/office/drawing/2014/main" id="{E9C4B9D4-017F-48C9-83EE-067D4C23D562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1" name="Freeform: Shape 36">
                <a:extLst>
                  <a:ext uri="{FF2B5EF4-FFF2-40B4-BE49-F238E27FC236}">
                    <a16:creationId xmlns:a16="http://schemas.microsoft.com/office/drawing/2014/main" id="{A2549C88-4C09-431B-A746-6BB8F330F562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14" name="Freeform: Shape 23">
              <a:extLst>
                <a:ext uri="{FF2B5EF4-FFF2-40B4-BE49-F238E27FC236}">
                  <a16:creationId xmlns:a16="http://schemas.microsoft.com/office/drawing/2014/main" id="{B09360BE-E702-4312-BDC3-0EE6422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3037875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8353426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2963" y="1681163"/>
            <a:ext cx="25146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82963" y="2505075"/>
            <a:ext cx="2514600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0156" y="1681163"/>
            <a:ext cx="25146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4125" y="2505075"/>
            <a:ext cx="2514600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05BF5CB-E607-49B6-8E54-0228DEF8D7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77350" y="1700213"/>
            <a:ext cx="25146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24901FC4-51BF-47FB-B851-F155DE9683E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277350" y="2524125"/>
            <a:ext cx="2514600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940682-7091-4427-B158-074D4A47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4" name="Top Right">
            <a:extLst>
              <a:ext uri="{FF2B5EF4-FFF2-40B4-BE49-F238E27FC236}">
                <a16:creationId xmlns:a16="http://schemas.microsoft.com/office/drawing/2014/main" id="{5AFEAD74-7425-4451-A543-90F45CAA4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9" y="-1"/>
            <a:ext cx="3877660" cy="5906585"/>
            <a:chOff x="10849" y="-3086"/>
            <a:chExt cx="2198951" cy="3349518"/>
          </a:xfrm>
        </p:grpSpPr>
        <p:sp>
          <p:nvSpPr>
            <p:cNvPr id="15" name="Freeform: Shape 9">
              <a:extLst>
                <a:ext uri="{FF2B5EF4-FFF2-40B4-BE49-F238E27FC236}">
                  <a16:creationId xmlns:a16="http://schemas.microsoft.com/office/drawing/2014/main" id="{A0739BDD-AE24-4A98-99C5-D6619F67A5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0">
              <a:extLst>
                <a:ext uri="{FF2B5EF4-FFF2-40B4-BE49-F238E27FC236}">
                  <a16:creationId xmlns:a16="http://schemas.microsoft.com/office/drawing/2014/main" id="{FEFC06E6-3363-4CDB-B79D-CCF531848BB5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B90FB7A8-0E58-4D7D-A300-987F589B44E2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8" name="Freeform: Shape 12">
              <a:extLst>
                <a:ext uri="{FF2B5EF4-FFF2-40B4-BE49-F238E27FC236}">
                  <a16:creationId xmlns:a16="http://schemas.microsoft.com/office/drawing/2014/main" id="{36269E94-7431-4473-8972-931287C80A43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9" name="Freeform: Shape 13">
              <a:extLst>
                <a:ext uri="{FF2B5EF4-FFF2-40B4-BE49-F238E27FC236}">
                  <a16:creationId xmlns:a16="http://schemas.microsoft.com/office/drawing/2014/main" id="{808D1C61-DD5B-416A-9D5F-C40FD9778392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0" name="Freeform: Shape 14">
              <a:extLst>
                <a:ext uri="{FF2B5EF4-FFF2-40B4-BE49-F238E27FC236}">
                  <a16:creationId xmlns:a16="http://schemas.microsoft.com/office/drawing/2014/main" id="{94CB37AC-18BA-4C73-AE9D-1EAFBF960AED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1" name="Freeform: Shape 15">
              <a:extLst>
                <a:ext uri="{FF2B5EF4-FFF2-40B4-BE49-F238E27FC236}">
                  <a16:creationId xmlns:a16="http://schemas.microsoft.com/office/drawing/2014/main" id="{25C8DE62-8360-46F6-B646-7EB8E119A2D4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2" name="Freeform: Shape 16">
              <a:extLst>
                <a:ext uri="{FF2B5EF4-FFF2-40B4-BE49-F238E27FC236}">
                  <a16:creationId xmlns:a16="http://schemas.microsoft.com/office/drawing/2014/main" id="{57E333B6-C870-4773-862B-65B9C65AF1ED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6628255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48272" y="401416"/>
            <a:ext cx="4572000" cy="1325563"/>
          </a:xfrm>
        </p:spPr>
        <p:txBody>
          <a:bodyPr anchor="b" anchorCtr="0">
            <a:normAutofit/>
          </a:bodyPr>
          <a:lstStyle>
            <a:lvl1pPr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3713A46-E629-418A-9E89-B20468B63A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059936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87019F04-21A7-41F6-B916-F4F94E744D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48256" y="1412748"/>
            <a:ext cx="4041648" cy="4032504"/>
          </a:xfrm>
          <a:solidFill>
            <a:schemeClr val="accent5"/>
          </a:solidFill>
          <a:ln w="101600">
            <a:solidFill>
              <a:schemeClr val="bg1"/>
            </a:solidFill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77331-6002-494B-B704-DDA9DEBB64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48272" y="2084832"/>
            <a:ext cx="4572000" cy="4134993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6">
            <a:extLst>
              <a:ext uri="{FF2B5EF4-FFF2-40B4-BE49-F238E27FC236}">
                <a16:creationId xmlns:a16="http://schemas.microsoft.com/office/drawing/2014/main" id="{60A5D944-41DB-4CFC-97C1-6C7FF8DF373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C52FEBB2-7D11-41E4-8284-A3119240C7F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7D4BD90C-0DE3-488B-B828-BDBF5717EA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5815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606040"/>
            <a:ext cx="3924300" cy="1325563"/>
          </a:xfrm>
        </p:spPr>
        <p:txBody>
          <a:bodyPr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77331-6002-494B-B704-DDA9DEBB64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8" y="4105656"/>
            <a:ext cx="2552700" cy="2066071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8B39AA2A-DA2A-4F98-A265-15F8F0D8D450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841248" y="6356350"/>
            <a:ext cx="1828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D4140094-ECC6-407A-A2FF-98257769FD7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315723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87019F04-21A7-41F6-B916-F4F94E744D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2952" y="0"/>
            <a:ext cx="6099048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56CC7D2E-562C-4512-9957-8C1B0A06F6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Top Right">
            <a:extLst>
              <a:ext uri="{FF2B5EF4-FFF2-40B4-BE49-F238E27FC236}">
                <a16:creationId xmlns:a16="http://schemas.microsoft.com/office/drawing/2014/main" id="{7DCF5A23-16BE-4FF7-8562-4B9CD64FB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50" y="-1"/>
            <a:ext cx="2768446" cy="4486275"/>
            <a:chOff x="10849" y="-3086"/>
            <a:chExt cx="2198951" cy="3349518"/>
          </a:xfrm>
        </p:grpSpPr>
        <p:sp>
          <p:nvSpPr>
            <p:cNvPr id="15" name="Freeform: Shape 9">
              <a:extLst>
                <a:ext uri="{FF2B5EF4-FFF2-40B4-BE49-F238E27FC236}">
                  <a16:creationId xmlns:a16="http://schemas.microsoft.com/office/drawing/2014/main" id="{930E8856-48C1-4FFD-9BC1-360BCDEC04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0">
              <a:extLst>
                <a:ext uri="{FF2B5EF4-FFF2-40B4-BE49-F238E27FC236}">
                  <a16:creationId xmlns:a16="http://schemas.microsoft.com/office/drawing/2014/main" id="{0950DAF3-AE2C-43D7-884D-F377394DBC57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49552E91-169E-43A2-8337-361B09B2ECE1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8" name="Freeform: Shape 12">
              <a:extLst>
                <a:ext uri="{FF2B5EF4-FFF2-40B4-BE49-F238E27FC236}">
                  <a16:creationId xmlns:a16="http://schemas.microsoft.com/office/drawing/2014/main" id="{4F38336D-53FF-4098-A32C-E01EF18D47C5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9" name="Freeform: Shape 13">
              <a:extLst>
                <a:ext uri="{FF2B5EF4-FFF2-40B4-BE49-F238E27FC236}">
                  <a16:creationId xmlns:a16="http://schemas.microsoft.com/office/drawing/2014/main" id="{C78446BA-74A6-401A-BC2F-8B0BB17F7E1D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0" name="Freeform: Shape 14">
              <a:extLst>
                <a:ext uri="{FF2B5EF4-FFF2-40B4-BE49-F238E27FC236}">
                  <a16:creationId xmlns:a16="http://schemas.microsoft.com/office/drawing/2014/main" id="{3C401887-78BB-448B-80F1-C8D99C8F25B4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1" name="Freeform: Shape 15">
              <a:extLst>
                <a:ext uri="{FF2B5EF4-FFF2-40B4-BE49-F238E27FC236}">
                  <a16:creationId xmlns:a16="http://schemas.microsoft.com/office/drawing/2014/main" id="{44DEADB1-ECC3-4C91-8A42-4B8440DEA49B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2" name="Freeform: Shape 16">
              <a:extLst>
                <a:ext uri="{FF2B5EF4-FFF2-40B4-BE49-F238E27FC236}">
                  <a16:creationId xmlns:a16="http://schemas.microsoft.com/office/drawing/2014/main" id="{47CC59C4-2B0F-4C73-ABC9-BB2A900B44AB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959231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4C3CA-7962-4B8E-8004-FBD88F0E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940682-7091-4427-B158-074D4A47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C39E44-C8F5-4FD0-8345-FA295CEA6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8B0A9B-526A-4C0F-9112-3130C41A5DD8}"/>
              </a:ext>
            </a:extLst>
          </p:cNvPr>
          <p:cNvSpPr/>
          <p:nvPr userDrawn="1"/>
        </p:nvSpPr>
        <p:spPr>
          <a:xfrm>
            <a:off x="0" y="7628569"/>
            <a:ext cx="4038600" cy="164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0B472D-4A4C-4AF9-86F1-E43C02D1B18D}"/>
              </a:ext>
            </a:extLst>
          </p:cNvPr>
          <p:cNvSpPr/>
          <p:nvPr userDrawn="1"/>
        </p:nvSpPr>
        <p:spPr>
          <a:xfrm>
            <a:off x="4044950" y="7628569"/>
            <a:ext cx="4038600" cy="1645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B530FA-24B1-40EC-A3FE-19C912C40F2C}"/>
              </a:ext>
            </a:extLst>
          </p:cNvPr>
          <p:cNvSpPr/>
          <p:nvPr userDrawn="1"/>
        </p:nvSpPr>
        <p:spPr>
          <a:xfrm>
            <a:off x="8115300" y="7628569"/>
            <a:ext cx="4038600" cy="164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39AFF2-4D18-4B42-A6B8-58FABF72093B}"/>
              </a:ext>
            </a:extLst>
          </p:cNvPr>
          <p:cNvSpPr/>
          <p:nvPr userDrawn="1"/>
        </p:nvSpPr>
        <p:spPr>
          <a:xfrm>
            <a:off x="0" y="-990138"/>
            <a:ext cx="3047999" cy="164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4E7FA2-CE13-4C5E-96C1-770D8B206A7A}"/>
              </a:ext>
            </a:extLst>
          </p:cNvPr>
          <p:cNvSpPr/>
          <p:nvPr userDrawn="1"/>
        </p:nvSpPr>
        <p:spPr>
          <a:xfrm>
            <a:off x="3048001" y="-984316"/>
            <a:ext cx="3047999" cy="1645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7F1754-1A1C-4B4B-96CE-B31AB810622B}"/>
              </a:ext>
            </a:extLst>
          </p:cNvPr>
          <p:cNvSpPr/>
          <p:nvPr userDrawn="1"/>
        </p:nvSpPr>
        <p:spPr>
          <a:xfrm>
            <a:off x="6096000" y="-990138"/>
            <a:ext cx="3047999" cy="164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A747AC-FBCD-401F-85D9-F585917BEF6B}"/>
              </a:ext>
            </a:extLst>
          </p:cNvPr>
          <p:cNvSpPr/>
          <p:nvPr userDrawn="1"/>
        </p:nvSpPr>
        <p:spPr>
          <a:xfrm>
            <a:off x="9143999" y="-989389"/>
            <a:ext cx="3047999" cy="1645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43841-AE0F-41C9-97CC-D11B0249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Top Right">
            <a:extLst>
              <a:ext uri="{FF2B5EF4-FFF2-40B4-BE49-F238E27FC236}">
                <a16:creationId xmlns:a16="http://schemas.microsoft.com/office/drawing/2014/main" id="{BACCE7B0-8D06-4252-8429-A339167D20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1975339" y="2702248"/>
            <a:ext cx="2062373" cy="4155752"/>
            <a:chOff x="10849" y="15178"/>
            <a:chExt cx="2198951" cy="3331254"/>
          </a:xfrm>
        </p:grpSpPr>
        <p:sp>
          <p:nvSpPr>
            <p:cNvPr id="12" name="Freeform: Shape 10">
              <a:extLst>
                <a:ext uri="{FF2B5EF4-FFF2-40B4-BE49-F238E27FC236}">
                  <a16:creationId xmlns:a16="http://schemas.microsoft.com/office/drawing/2014/main" id="{23D7796B-4F31-43D2-9935-135F7251B352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id="{023B3E92-CF7A-41F8-A5D4-FDD8C26708DC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4" name="Freeform: Shape 12">
              <a:extLst>
                <a:ext uri="{FF2B5EF4-FFF2-40B4-BE49-F238E27FC236}">
                  <a16:creationId xmlns:a16="http://schemas.microsoft.com/office/drawing/2014/main" id="{2194F273-6079-4D58-A510-0EBF4227520D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5" name="Freeform: Shape 13">
              <a:extLst>
                <a:ext uri="{FF2B5EF4-FFF2-40B4-BE49-F238E27FC236}">
                  <a16:creationId xmlns:a16="http://schemas.microsoft.com/office/drawing/2014/main" id="{AEC3FE6A-D4E9-4F9B-B689-9C5BF9326B6B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6" name="Freeform: Shape 14">
              <a:extLst>
                <a:ext uri="{FF2B5EF4-FFF2-40B4-BE49-F238E27FC236}">
                  <a16:creationId xmlns:a16="http://schemas.microsoft.com/office/drawing/2014/main" id="{B52D8E87-7BE8-4B9B-B18D-68C99705EECD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7" name="Freeform: Shape 15">
              <a:extLst>
                <a:ext uri="{FF2B5EF4-FFF2-40B4-BE49-F238E27FC236}">
                  <a16:creationId xmlns:a16="http://schemas.microsoft.com/office/drawing/2014/main" id="{6958AF13-A360-492B-8F33-E0608A11E679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8" name="Freeform: Shape 16">
              <a:extLst>
                <a:ext uri="{FF2B5EF4-FFF2-40B4-BE49-F238E27FC236}">
                  <a16:creationId xmlns:a16="http://schemas.microsoft.com/office/drawing/2014/main" id="{337AF046-BF07-462B-82F1-2215317CC3A6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81000"/>
            <a:ext cx="2552700" cy="1325563"/>
          </a:xfrm>
        </p:spPr>
        <p:txBody>
          <a:bodyPr>
            <a:noAutofit/>
          </a:bodyPr>
          <a:lstStyle>
            <a:lvl1pPr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77331-6002-494B-B704-DDA9DEBB64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8" y="1789113"/>
            <a:ext cx="2552700" cy="2696918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1pPr>
            <a:lvl2pPr marL="45720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2pPr>
            <a:lvl3pPr marL="91440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3pPr>
            <a:lvl4pPr marL="137160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4pPr>
            <a:lvl5pPr marL="182880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A1F8D2B3-30A8-4B83-A5C0-C99EF893420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3713A46-E629-418A-9E89-B20468B63A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35552" y="0"/>
            <a:ext cx="8156448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027371-9F9C-42B2-9592-42A9839926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AD277C46-5330-47A5-B42E-8A406D22662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4469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93048-98A4-4EE6-A653-11BF380C7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81000"/>
            <a:ext cx="4572000" cy="1325563"/>
          </a:xfrm>
        </p:spPr>
        <p:txBody>
          <a:bodyPr>
            <a:normAutofit/>
          </a:bodyPr>
          <a:lstStyle>
            <a:lvl1pPr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77331-6002-494B-B704-DDA9DEBB64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8" y="1789112"/>
            <a:ext cx="4572000" cy="4166519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1717D704-6E87-4C09-AB8E-78E9D5F739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6445CE96-5361-47BD-A601-9A41E49796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32064" y="0"/>
            <a:ext cx="4059936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184B2061-5123-4D27-826E-8B5E6F98AA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5471" y="1412748"/>
            <a:ext cx="4041648" cy="4032504"/>
          </a:xfrm>
          <a:solidFill>
            <a:schemeClr val="accent5"/>
          </a:solidFill>
          <a:ln w="101600">
            <a:solidFill>
              <a:schemeClr val="bg1"/>
            </a:solidFill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7">
            <a:extLst>
              <a:ext uri="{FF2B5EF4-FFF2-40B4-BE49-F238E27FC236}">
                <a16:creationId xmlns:a16="http://schemas.microsoft.com/office/drawing/2014/main" id="{7235C1BB-4D36-4657-8084-ED52E2DBF3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Slide Number Placeholder 8">
            <a:extLst>
              <a:ext uri="{FF2B5EF4-FFF2-40B4-BE49-F238E27FC236}">
                <a16:creationId xmlns:a16="http://schemas.microsoft.com/office/drawing/2014/main" id="{830BDA30-4954-480D-9CDA-DFEC700B4BA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991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74920"/>
            <a:ext cx="10515600" cy="603504"/>
          </a:xfrm>
        </p:spPr>
        <p:txBody>
          <a:bodyPr anchor="b">
            <a:normAutofit/>
          </a:bodyPr>
          <a:lstStyle>
            <a:lvl1pPr algn="ctr"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1678D0D-E7C0-4B71-92B6-4809F88B7A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4572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742432"/>
            <a:ext cx="10515600" cy="36576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9" name="Bottom Right">
            <a:extLst>
              <a:ext uri="{FF2B5EF4-FFF2-40B4-BE49-F238E27FC236}">
                <a16:creationId xmlns:a16="http://schemas.microsoft.com/office/drawing/2014/main" id="{9B4D6141-35CF-451D-BD01-FA735BAA3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20" name="Graphic 157">
              <a:extLst>
                <a:ext uri="{FF2B5EF4-FFF2-40B4-BE49-F238E27FC236}">
                  <a16:creationId xmlns:a16="http://schemas.microsoft.com/office/drawing/2014/main" id="{B322DFCF-90C7-4DBE-B29A-947503AAD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22" name="Freeform: Shape 24">
                <a:extLst>
                  <a:ext uri="{FF2B5EF4-FFF2-40B4-BE49-F238E27FC236}">
                    <a16:creationId xmlns:a16="http://schemas.microsoft.com/office/drawing/2014/main" id="{F48A038F-FA3F-4515-8D04-97EF22E65817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3" name="Freeform: Shape 25">
                <a:extLst>
                  <a:ext uri="{FF2B5EF4-FFF2-40B4-BE49-F238E27FC236}">
                    <a16:creationId xmlns:a16="http://schemas.microsoft.com/office/drawing/2014/main" id="{8155636C-869C-4098-B5E6-7A6B4DB8B61D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4" name="Freeform: Shape 26">
                <a:extLst>
                  <a:ext uri="{FF2B5EF4-FFF2-40B4-BE49-F238E27FC236}">
                    <a16:creationId xmlns:a16="http://schemas.microsoft.com/office/drawing/2014/main" id="{0E4F1004-DF67-4659-A9F6-7B088CCA24A8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5" name="Freeform: Shape 30">
                <a:extLst>
                  <a:ext uri="{FF2B5EF4-FFF2-40B4-BE49-F238E27FC236}">
                    <a16:creationId xmlns:a16="http://schemas.microsoft.com/office/drawing/2014/main" id="{DE817514-787F-46B1-BA14-6DC30B01333A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6" name="Freeform: Shape 31">
                <a:extLst>
                  <a:ext uri="{FF2B5EF4-FFF2-40B4-BE49-F238E27FC236}">
                    <a16:creationId xmlns:a16="http://schemas.microsoft.com/office/drawing/2014/main" id="{19517BB1-651A-4460-87CD-207F8060759D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7" name="Freeform: Shape 32">
                <a:extLst>
                  <a:ext uri="{FF2B5EF4-FFF2-40B4-BE49-F238E27FC236}">
                    <a16:creationId xmlns:a16="http://schemas.microsoft.com/office/drawing/2014/main" id="{9C651D90-C3D5-4EDB-BE84-CFAF352CB560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8" name="Freeform: Shape 36">
                <a:extLst>
                  <a:ext uri="{FF2B5EF4-FFF2-40B4-BE49-F238E27FC236}">
                    <a16:creationId xmlns:a16="http://schemas.microsoft.com/office/drawing/2014/main" id="{DD986C4F-FAF9-4E46-AC0A-06859698AD68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21" name="Freeform: Shape 23">
              <a:extLst>
                <a:ext uri="{FF2B5EF4-FFF2-40B4-BE49-F238E27FC236}">
                  <a16:creationId xmlns:a16="http://schemas.microsoft.com/office/drawing/2014/main" id="{4338AACE-9CB3-4730-AE6B-8898D1E4D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Graph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Bottom Right">
            <a:extLst>
              <a:ext uri="{FF2B5EF4-FFF2-40B4-BE49-F238E27FC236}">
                <a16:creationId xmlns:a16="http://schemas.microsoft.com/office/drawing/2014/main" id="{3F4EA131-028B-4E70-968A-F18FD27D3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7" name="Graphic 157">
              <a:extLst>
                <a:ext uri="{FF2B5EF4-FFF2-40B4-BE49-F238E27FC236}">
                  <a16:creationId xmlns:a16="http://schemas.microsoft.com/office/drawing/2014/main" id="{35B6ADC5-2993-4C95-8FC0-E843BACAE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9" name="Freeform: Shape 24">
                <a:extLst>
                  <a:ext uri="{FF2B5EF4-FFF2-40B4-BE49-F238E27FC236}">
                    <a16:creationId xmlns:a16="http://schemas.microsoft.com/office/drawing/2014/main" id="{174FA252-C254-4DAB-A71B-2263B4B5F97A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0" name="Freeform: Shape 25">
                <a:extLst>
                  <a:ext uri="{FF2B5EF4-FFF2-40B4-BE49-F238E27FC236}">
                    <a16:creationId xmlns:a16="http://schemas.microsoft.com/office/drawing/2014/main" id="{B8C83007-5E21-486E-9DBB-38D4DFA65B88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1" name="Freeform: Shape 26">
                <a:extLst>
                  <a:ext uri="{FF2B5EF4-FFF2-40B4-BE49-F238E27FC236}">
                    <a16:creationId xmlns:a16="http://schemas.microsoft.com/office/drawing/2014/main" id="{1CA85DBE-60A4-4A34-A031-ED1979A4BEA5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2" name="Freeform: Shape 30">
                <a:extLst>
                  <a:ext uri="{FF2B5EF4-FFF2-40B4-BE49-F238E27FC236}">
                    <a16:creationId xmlns:a16="http://schemas.microsoft.com/office/drawing/2014/main" id="{4438E01A-3963-4B12-94A1-C68FBA48D5EB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31">
                <a:extLst>
                  <a:ext uri="{FF2B5EF4-FFF2-40B4-BE49-F238E27FC236}">
                    <a16:creationId xmlns:a16="http://schemas.microsoft.com/office/drawing/2014/main" id="{0EDE04B1-4206-4F98-AD4E-C7F4E612668C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32">
                <a:extLst>
                  <a:ext uri="{FF2B5EF4-FFF2-40B4-BE49-F238E27FC236}">
                    <a16:creationId xmlns:a16="http://schemas.microsoft.com/office/drawing/2014/main" id="{13D5B5F8-89AD-4F43-BD6E-2066CC4A486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6">
                <a:extLst>
                  <a:ext uri="{FF2B5EF4-FFF2-40B4-BE49-F238E27FC236}">
                    <a16:creationId xmlns:a16="http://schemas.microsoft.com/office/drawing/2014/main" id="{3F74D39B-7972-40FC-B9BA-41B1C9C31C4C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8" name="Freeform: Shape 23">
              <a:extLst>
                <a:ext uri="{FF2B5EF4-FFF2-40B4-BE49-F238E27FC236}">
                  <a16:creationId xmlns:a16="http://schemas.microsoft.com/office/drawing/2014/main" id="{85043687-D36C-4351-BB73-5FD8143B1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E96B313-012D-4870-B065-8F7E74251B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8964" y="1829525"/>
            <a:ext cx="10505786" cy="4337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Bottom Right">
            <a:extLst>
              <a:ext uri="{FF2B5EF4-FFF2-40B4-BE49-F238E27FC236}">
                <a16:creationId xmlns:a16="http://schemas.microsoft.com/office/drawing/2014/main" id="{3F4EA131-028B-4E70-968A-F18FD27D3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7" name="Graphic 157">
              <a:extLst>
                <a:ext uri="{FF2B5EF4-FFF2-40B4-BE49-F238E27FC236}">
                  <a16:creationId xmlns:a16="http://schemas.microsoft.com/office/drawing/2014/main" id="{35B6ADC5-2993-4C95-8FC0-E843BACAE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9" name="Freeform: Shape 24">
                <a:extLst>
                  <a:ext uri="{FF2B5EF4-FFF2-40B4-BE49-F238E27FC236}">
                    <a16:creationId xmlns:a16="http://schemas.microsoft.com/office/drawing/2014/main" id="{174FA252-C254-4DAB-A71B-2263B4B5F97A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0" name="Freeform: Shape 25">
                <a:extLst>
                  <a:ext uri="{FF2B5EF4-FFF2-40B4-BE49-F238E27FC236}">
                    <a16:creationId xmlns:a16="http://schemas.microsoft.com/office/drawing/2014/main" id="{B8C83007-5E21-486E-9DBB-38D4DFA65B88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1" name="Freeform: Shape 26">
                <a:extLst>
                  <a:ext uri="{FF2B5EF4-FFF2-40B4-BE49-F238E27FC236}">
                    <a16:creationId xmlns:a16="http://schemas.microsoft.com/office/drawing/2014/main" id="{1CA85DBE-60A4-4A34-A031-ED1979A4BEA5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2" name="Freeform: Shape 30">
                <a:extLst>
                  <a:ext uri="{FF2B5EF4-FFF2-40B4-BE49-F238E27FC236}">
                    <a16:creationId xmlns:a16="http://schemas.microsoft.com/office/drawing/2014/main" id="{4438E01A-3963-4B12-94A1-C68FBA48D5EB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31">
                <a:extLst>
                  <a:ext uri="{FF2B5EF4-FFF2-40B4-BE49-F238E27FC236}">
                    <a16:creationId xmlns:a16="http://schemas.microsoft.com/office/drawing/2014/main" id="{0EDE04B1-4206-4F98-AD4E-C7F4E612668C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32">
                <a:extLst>
                  <a:ext uri="{FF2B5EF4-FFF2-40B4-BE49-F238E27FC236}">
                    <a16:creationId xmlns:a16="http://schemas.microsoft.com/office/drawing/2014/main" id="{13D5B5F8-89AD-4F43-BD6E-2066CC4A486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6">
                <a:extLst>
                  <a:ext uri="{FF2B5EF4-FFF2-40B4-BE49-F238E27FC236}">
                    <a16:creationId xmlns:a16="http://schemas.microsoft.com/office/drawing/2014/main" id="{3F74D39B-7972-40FC-B9BA-41B1C9C31C4C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8" name="Freeform: Shape 23">
              <a:extLst>
                <a:ext uri="{FF2B5EF4-FFF2-40B4-BE49-F238E27FC236}">
                  <a16:creationId xmlns:a16="http://schemas.microsoft.com/office/drawing/2014/main" id="{85043687-D36C-4351-BB73-5FD8143B1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9360AE7-EA24-46DC-9539-F79F9E58EEF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8964" y="2060002"/>
            <a:ext cx="10515311" cy="32800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901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848" y="1719072"/>
            <a:ext cx="4709160" cy="2926080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2800" spc="2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8A46BD-7BF9-45FF-8B9B-6269F3313EA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9048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7320F30-F8B4-4ECD-B95C-9CEA2FB06F1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84848" y="4864608"/>
            <a:ext cx="470916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0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2pPr>
            <a:lvl3pPr marL="914400" indent="0">
              <a:lnSpc>
                <a:spcPts val="20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3pPr>
            <a:lvl4pPr marL="1371600" indent="0">
              <a:lnSpc>
                <a:spcPts val="20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4pPr>
            <a:lvl5pPr marL="1828800" indent="0">
              <a:lnSpc>
                <a:spcPts val="20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Date Placeholder 6">
            <a:extLst>
              <a:ext uri="{FF2B5EF4-FFF2-40B4-BE49-F238E27FC236}">
                <a16:creationId xmlns:a16="http://schemas.microsoft.com/office/drawing/2014/main" id="{D70719F9-FF81-4368-9918-F7F8C83EEACE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41248" y="6356350"/>
            <a:ext cx="182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Footer Placeholder 7">
            <a:extLst>
              <a:ext uri="{FF2B5EF4-FFF2-40B4-BE49-F238E27FC236}">
                <a16:creationId xmlns:a16="http://schemas.microsoft.com/office/drawing/2014/main" id="{82554244-AFE2-4E78-B199-C2315AE10B2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6345609" y="6356350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37031" y="6356350"/>
            <a:ext cx="18288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Top Right">
            <a:extLst>
              <a:ext uri="{FF2B5EF4-FFF2-40B4-BE49-F238E27FC236}">
                <a16:creationId xmlns:a16="http://schemas.microsoft.com/office/drawing/2014/main" id="{9C4825FE-0798-4C51-9649-7A9C4DE1D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10154652" y="-8827"/>
            <a:ext cx="2037346" cy="3747453"/>
            <a:chOff x="10849" y="15178"/>
            <a:chExt cx="2198951" cy="3331254"/>
          </a:xfrm>
        </p:grpSpPr>
        <p:sp>
          <p:nvSpPr>
            <p:cNvPr id="12" name="Freeform: Shape 10">
              <a:extLst>
                <a:ext uri="{FF2B5EF4-FFF2-40B4-BE49-F238E27FC236}">
                  <a16:creationId xmlns:a16="http://schemas.microsoft.com/office/drawing/2014/main" id="{822B9B6C-AA13-4DF1-A092-D39EAEFA9051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id="{29B894B3-83A9-4074-93F1-DCC2A9A1CA30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4" name="Freeform: Shape 12">
              <a:extLst>
                <a:ext uri="{FF2B5EF4-FFF2-40B4-BE49-F238E27FC236}">
                  <a16:creationId xmlns:a16="http://schemas.microsoft.com/office/drawing/2014/main" id="{CB9B20C6-7251-4040-8920-FCE1AFC00F22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5" name="Freeform: Shape 13">
              <a:extLst>
                <a:ext uri="{FF2B5EF4-FFF2-40B4-BE49-F238E27FC236}">
                  <a16:creationId xmlns:a16="http://schemas.microsoft.com/office/drawing/2014/main" id="{4B278924-B03A-46BD-86D3-23814F354DAB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6" name="Freeform: Shape 14">
              <a:extLst>
                <a:ext uri="{FF2B5EF4-FFF2-40B4-BE49-F238E27FC236}">
                  <a16:creationId xmlns:a16="http://schemas.microsoft.com/office/drawing/2014/main" id="{60BB8FCC-3D93-47A8-AB4F-BDA9764AD1CB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7" name="Freeform: Shape 15">
              <a:extLst>
                <a:ext uri="{FF2B5EF4-FFF2-40B4-BE49-F238E27FC236}">
                  <a16:creationId xmlns:a16="http://schemas.microsoft.com/office/drawing/2014/main" id="{5BA303AA-6543-47AD-BDCE-99EA5718C682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8" name="Freeform: Shape 16">
              <a:extLst>
                <a:ext uri="{FF2B5EF4-FFF2-40B4-BE49-F238E27FC236}">
                  <a16:creationId xmlns:a16="http://schemas.microsoft.com/office/drawing/2014/main" id="{CE322720-E7C1-458D-A1F7-DE4A9F9E6433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278242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1">
            <a:extLst>
              <a:ext uri="{FF2B5EF4-FFF2-40B4-BE49-F238E27FC236}">
                <a16:creationId xmlns:a16="http://schemas.microsoft.com/office/drawing/2014/main" id="{E2735E56-216C-4BA9-B611-54BE87E46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048256"/>
            <a:ext cx="2206752" cy="868680"/>
          </a:xfrm>
        </p:spPr>
        <p:txBody>
          <a:bodyPr>
            <a:normAutofit/>
          </a:bodyPr>
          <a:lstStyle>
            <a:lvl1pPr algn="l">
              <a:lnSpc>
                <a:spcPts val="4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95928" y="923544"/>
            <a:ext cx="3383280" cy="169164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5928" y="2752344"/>
            <a:ext cx="3346704" cy="265176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95928" y="3072384"/>
            <a:ext cx="3346704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EE7ECEE8-59DE-4E85-A8C7-51F1919C75A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10728" y="923544"/>
            <a:ext cx="3383280" cy="169164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D97FB821-8CBF-4A4F-B0B9-A06969A963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110728" y="2752344"/>
            <a:ext cx="3346704" cy="265176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CD848540-6394-46BF-83DE-84862EC7C8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10728" y="3072384"/>
            <a:ext cx="3346704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Picture Placeholder 23">
            <a:extLst>
              <a:ext uri="{FF2B5EF4-FFF2-40B4-BE49-F238E27FC236}">
                <a16:creationId xmlns:a16="http://schemas.microsoft.com/office/drawing/2014/main" id="{AA8489A7-C95E-4BD6-A6DA-48D8AD7905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95928" y="3657600"/>
            <a:ext cx="3383280" cy="169164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8">
            <a:extLst>
              <a:ext uri="{FF2B5EF4-FFF2-40B4-BE49-F238E27FC236}">
                <a16:creationId xmlns:a16="http://schemas.microsoft.com/office/drawing/2014/main" id="{52CC8864-A662-4E73-A14D-A4E610269D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95928" y="5468112"/>
            <a:ext cx="3346704" cy="265176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548CD837-2123-4EC2-B247-12AACAD5C8B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995928" y="5779008"/>
            <a:ext cx="3346704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A30C89E-0A33-4198-A183-7C0A4BD2FF9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110728" y="3657600"/>
            <a:ext cx="3383280" cy="169164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C04926A4-C940-425C-86F4-9DA0FCF3E45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10728" y="5468112"/>
            <a:ext cx="3346704" cy="265176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02468BEF-BD57-4418-9C05-3675010184E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110728" y="5779008"/>
            <a:ext cx="3346704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grpSp>
        <p:nvGrpSpPr>
          <p:cNvPr id="38" name="Bottom Right">
            <a:extLst>
              <a:ext uri="{FF2B5EF4-FFF2-40B4-BE49-F238E27FC236}">
                <a16:creationId xmlns:a16="http://schemas.microsoft.com/office/drawing/2014/main" id="{B36FFE50-05C0-4942-89B8-DEE732CC3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0" y="3284231"/>
            <a:ext cx="3899905" cy="3581399"/>
            <a:chOff x="7980400" y="3276601"/>
            <a:chExt cx="4211600" cy="3581399"/>
          </a:xfrm>
        </p:grpSpPr>
        <p:grpSp>
          <p:nvGrpSpPr>
            <p:cNvPr id="39" name="Graphic 157">
              <a:extLst>
                <a:ext uri="{FF2B5EF4-FFF2-40B4-BE49-F238E27FC236}">
                  <a16:creationId xmlns:a16="http://schemas.microsoft.com/office/drawing/2014/main" id="{A0172B24-EE58-47CA-9252-3427B1FD3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41" name="Freeform: Shape 24">
                <a:extLst>
                  <a:ext uri="{FF2B5EF4-FFF2-40B4-BE49-F238E27FC236}">
                    <a16:creationId xmlns:a16="http://schemas.microsoft.com/office/drawing/2014/main" id="{8C675FC1-39D2-4629-BC15-4DE2B87A385D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2" name="Freeform: Shape 25">
                <a:extLst>
                  <a:ext uri="{FF2B5EF4-FFF2-40B4-BE49-F238E27FC236}">
                    <a16:creationId xmlns:a16="http://schemas.microsoft.com/office/drawing/2014/main" id="{AD8E5605-F606-41F2-8FA0-0819ACE79B06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3" name="Freeform: Shape 26">
                <a:extLst>
                  <a:ext uri="{FF2B5EF4-FFF2-40B4-BE49-F238E27FC236}">
                    <a16:creationId xmlns:a16="http://schemas.microsoft.com/office/drawing/2014/main" id="{7B78C10B-193F-4033-B31B-9E56610D22F4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4" name="Freeform: Shape 30">
                <a:extLst>
                  <a:ext uri="{FF2B5EF4-FFF2-40B4-BE49-F238E27FC236}">
                    <a16:creationId xmlns:a16="http://schemas.microsoft.com/office/drawing/2014/main" id="{F0624257-FB1D-4F83-9320-65F1651FDF48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5" name="Freeform: Shape 31">
                <a:extLst>
                  <a:ext uri="{FF2B5EF4-FFF2-40B4-BE49-F238E27FC236}">
                    <a16:creationId xmlns:a16="http://schemas.microsoft.com/office/drawing/2014/main" id="{B8CF1011-9F94-4FA3-A166-9C40E5E9ACA2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6" name="Freeform: Shape 32">
                <a:extLst>
                  <a:ext uri="{FF2B5EF4-FFF2-40B4-BE49-F238E27FC236}">
                    <a16:creationId xmlns:a16="http://schemas.microsoft.com/office/drawing/2014/main" id="{45028FD8-E287-4787-BAD0-D5B4C5DB9AB8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7" name="Freeform: Shape 36">
                <a:extLst>
                  <a:ext uri="{FF2B5EF4-FFF2-40B4-BE49-F238E27FC236}">
                    <a16:creationId xmlns:a16="http://schemas.microsoft.com/office/drawing/2014/main" id="{117B12D1-6969-4FC0-B274-5DFD143DEB78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40" name="Freeform: Shape 23">
              <a:extLst>
                <a:ext uri="{FF2B5EF4-FFF2-40B4-BE49-F238E27FC236}">
                  <a16:creationId xmlns:a16="http://schemas.microsoft.com/office/drawing/2014/main" id="{E51F424F-933D-4AE9-A7D4-47D30A8E4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86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1">
            <a:extLst>
              <a:ext uri="{FF2B5EF4-FFF2-40B4-BE49-F238E27FC236}">
                <a16:creationId xmlns:a16="http://schemas.microsoft.com/office/drawing/2014/main" id="{B49703BB-2651-4695-AEAC-09D07157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048256"/>
            <a:ext cx="2206752" cy="868680"/>
          </a:xfrm>
        </p:spPr>
        <p:txBody>
          <a:bodyPr>
            <a:normAutofit/>
          </a:bodyPr>
          <a:lstStyle>
            <a:lvl1pPr algn="l">
              <a:lnSpc>
                <a:spcPts val="4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71850" y="905256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68950" y="905256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66050" y="905256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63150" y="905256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52801" y="2441448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52800" y="27614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61176CED-9BFE-4139-B6C8-10F9A4DD5F2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34024" y="2441448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BB2D875B-8A2E-4BAA-87D2-8E96456A85C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34023" y="27614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2" name="Text Placeholder 28">
            <a:extLst>
              <a:ext uri="{FF2B5EF4-FFF2-40B4-BE49-F238E27FC236}">
                <a16:creationId xmlns:a16="http://schemas.microsoft.com/office/drawing/2014/main" id="{85BF81E7-E1BD-4D1E-82F6-A7C0CDD6D5B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66050" y="2441448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B966330D-3F04-4061-A0B4-9AB5D36C68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66049" y="27614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28">
            <a:extLst>
              <a:ext uri="{FF2B5EF4-FFF2-40B4-BE49-F238E27FC236}">
                <a16:creationId xmlns:a16="http://schemas.microsoft.com/office/drawing/2014/main" id="{3D67AFFF-E27F-41A0-8D71-544EA9CDAF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63151" y="2441448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165BC447-A277-4C10-8A24-D47C19A1275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63150" y="27614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D38576C9-402D-4831-A0EF-BBCA80D73A7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71850" y="3639312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7C6F3EEF-659E-493F-AFB3-FCED6B1DF51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568950" y="3639312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3">
            <a:extLst>
              <a:ext uri="{FF2B5EF4-FFF2-40B4-BE49-F238E27FC236}">
                <a16:creationId xmlns:a16="http://schemas.microsoft.com/office/drawing/2014/main" id="{979DF6BA-4DEB-48BE-B6A3-693B3E7BBA0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766050" y="3639312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3">
            <a:extLst>
              <a:ext uri="{FF2B5EF4-FFF2-40B4-BE49-F238E27FC236}">
                <a16:creationId xmlns:a16="http://schemas.microsoft.com/office/drawing/2014/main" id="{5BBD9013-A1CA-4022-8094-3B41A258342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963150" y="3639312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F2248C56-00FA-4F0D-BF46-063951CCC53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52801" y="5175504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FEBC56-AFA3-4970-8BC5-C90EE1A9E68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52800" y="55046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8CCCF04E-E04C-4AB1-9C53-B92D17F9326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534024" y="5175504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219B05E2-B801-49E7-BB53-1DA62B85967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534023" y="55046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A31D8B7D-D3A7-4B0C-8920-B72C7DDA446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6050" y="5175504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C2A50E85-EEA7-44BE-9C60-F2F8E34A5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766049" y="55046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786FCB93-7EDA-432A-9123-7F027D3530E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963151" y="5175504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69394CE7-498A-4E40-A644-3E96C78BBAC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963150" y="55046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grpSp>
        <p:nvGrpSpPr>
          <p:cNvPr id="40" name="Bottom Right">
            <a:extLst>
              <a:ext uri="{FF2B5EF4-FFF2-40B4-BE49-F238E27FC236}">
                <a16:creationId xmlns:a16="http://schemas.microsoft.com/office/drawing/2014/main" id="{7CC44202-D72A-410C-BDF3-D38B44459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0" y="3284231"/>
            <a:ext cx="3899905" cy="3581399"/>
            <a:chOff x="7980400" y="3276601"/>
            <a:chExt cx="4211600" cy="3581399"/>
          </a:xfrm>
        </p:grpSpPr>
        <p:grpSp>
          <p:nvGrpSpPr>
            <p:cNvPr id="41" name="Graphic 157">
              <a:extLst>
                <a:ext uri="{FF2B5EF4-FFF2-40B4-BE49-F238E27FC236}">
                  <a16:creationId xmlns:a16="http://schemas.microsoft.com/office/drawing/2014/main" id="{7256F1E1-6B3C-4A7D-A2DA-E78B8167AE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43" name="Freeform: Shape 24">
                <a:extLst>
                  <a:ext uri="{FF2B5EF4-FFF2-40B4-BE49-F238E27FC236}">
                    <a16:creationId xmlns:a16="http://schemas.microsoft.com/office/drawing/2014/main" id="{CBACE6E7-9D64-4E22-947B-A16BC13A495D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4" name="Freeform: Shape 25">
                <a:extLst>
                  <a:ext uri="{FF2B5EF4-FFF2-40B4-BE49-F238E27FC236}">
                    <a16:creationId xmlns:a16="http://schemas.microsoft.com/office/drawing/2014/main" id="{312E2F0C-7DDA-46C1-8BFC-0CB6610ED2D6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5" name="Freeform: Shape 26">
                <a:extLst>
                  <a:ext uri="{FF2B5EF4-FFF2-40B4-BE49-F238E27FC236}">
                    <a16:creationId xmlns:a16="http://schemas.microsoft.com/office/drawing/2014/main" id="{B00BB558-C9D3-4865-9D7C-68080BD9BC5C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6" name="Freeform: Shape 30">
                <a:extLst>
                  <a:ext uri="{FF2B5EF4-FFF2-40B4-BE49-F238E27FC236}">
                    <a16:creationId xmlns:a16="http://schemas.microsoft.com/office/drawing/2014/main" id="{DE84E9D1-C6BC-4D0F-8E28-452D1A2D6348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7" name="Freeform: Shape 31">
                <a:extLst>
                  <a:ext uri="{FF2B5EF4-FFF2-40B4-BE49-F238E27FC236}">
                    <a16:creationId xmlns:a16="http://schemas.microsoft.com/office/drawing/2014/main" id="{7EBBCCB4-1809-40AD-91F6-39C28759E5E8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8" name="Freeform: Shape 32">
                <a:extLst>
                  <a:ext uri="{FF2B5EF4-FFF2-40B4-BE49-F238E27FC236}">
                    <a16:creationId xmlns:a16="http://schemas.microsoft.com/office/drawing/2014/main" id="{BA3FEF5E-47CD-4172-8DF6-02148A3725E4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9" name="Freeform: Shape 36">
                <a:extLst>
                  <a:ext uri="{FF2B5EF4-FFF2-40B4-BE49-F238E27FC236}">
                    <a16:creationId xmlns:a16="http://schemas.microsoft.com/office/drawing/2014/main" id="{A0DB2A11-69BA-47A8-83C3-24DC12533D21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42" name="Freeform: Shape 23">
              <a:extLst>
                <a:ext uri="{FF2B5EF4-FFF2-40B4-BE49-F238E27FC236}">
                  <a16:creationId xmlns:a16="http://schemas.microsoft.com/office/drawing/2014/main" id="{03BB437D-6EF7-4ADF-B47F-C4F3AA64A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59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1825625"/>
            <a:ext cx="10972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70" r:id="rId3"/>
    <p:sldLayoutId id="2147483651" r:id="rId4"/>
    <p:sldLayoutId id="2147483654" r:id="rId5"/>
    <p:sldLayoutId id="2147483673" r:id="rId6"/>
    <p:sldLayoutId id="2147483663" r:id="rId7"/>
    <p:sldLayoutId id="2147483667" r:id="rId8"/>
    <p:sldLayoutId id="2147483664" r:id="rId9"/>
    <p:sldLayoutId id="2147483671" r:id="rId10"/>
    <p:sldLayoutId id="2147483672" r:id="rId11"/>
    <p:sldLayoutId id="2147483662" r:id="rId12"/>
    <p:sldLayoutId id="2147483666" r:id="rId13"/>
    <p:sldLayoutId id="2147483660" r:id="rId14"/>
    <p:sldLayoutId id="2147483661" r:id="rId15"/>
    <p:sldLayoutId id="2147483652" r:id="rId16"/>
    <p:sldLayoutId id="2147483653" r:id="rId17"/>
    <p:sldLayoutId id="2147483655" r:id="rId18"/>
    <p:sldLayoutId id="2147483656" r:id="rId19"/>
    <p:sldLayoutId id="2147483657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 cap="all" spc="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28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152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0" pos="1920" userDrawn="1">
          <p15:clr>
            <a:srgbClr val="547EBF"/>
          </p15:clr>
        </p15:guide>
        <p15:guide id="12" pos="5736" userDrawn="1">
          <p15:clr>
            <a:srgbClr val="547EBF"/>
          </p15:clr>
        </p15:guide>
        <p15:guide id="15" pos="5112" userDrawn="1">
          <p15:clr>
            <a:srgbClr val="9FCC3B"/>
          </p15:clr>
        </p15:guide>
        <p15:guide id="16" pos="2544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ebp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estern_Ghats" TargetMode="External"/><Relationship Id="rId2" Type="http://schemas.openxmlformats.org/officeDocument/2006/relationships/hyperlink" Target="https://en.wikipedia.org/wiki/Bicolored_frog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en.wikipedia.org/wiki/India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ebp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viantart.com/123freevectors/art/Thank-You-Clipart-Free-Vector-759542384" TargetMode="External"/><Relationship Id="rId2" Type="http://schemas.openxmlformats.org/officeDocument/2006/relationships/image" Target="../media/image12.RCkBeHQ9hT20z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ebp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Biodiversity conservation</a:t>
            </a:r>
          </a:p>
        </p:txBody>
      </p:sp>
      <p:pic>
        <p:nvPicPr>
          <p:cNvPr id="52" name="Picture Placeholder 51">
            <a:extLst>
              <a:ext uri="{FF2B5EF4-FFF2-40B4-BE49-F238E27FC236}">
                <a16:creationId xmlns:a16="http://schemas.microsoft.com/office/drawing/2014/main" id="{8EDF030D-0F90-44EF-AF67-0F560DA783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8135" r="28135"/>
          <a:stretch/>
        </p:blipFill>
        <p:spPr>
          <a:xfrm>
            <a:off x="0" y="0"/>
            <a:ext cx="2971800" cy="4498848"/>
          </a:xfr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F4F60189-7D15-4E60-B5B7-058D99C2249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28003" r="28003"/>
          <a:stretch/>
        </p:blipFill>
        <p:spPr>
          <a:xfrm>
            <a:off x="3088640" y="0"/>
            <a:ext cx="2971800" cy="4498848"/>
          </a:xfrm>
        </p:spPr>
      </p:pic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A2BF176F-5FF4-4E1E-83AA-20C41123AB0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/>
          <a:srcRect l="25246" r="25246"/>
          <a:stretch/>
        </p:blipFill>
        <p:spPr>
          <a:xfrm>
            <a:off x="6177280" y="0"/>
            <a:ext cx="2971800" cy="4498848"/>
          </a:xfrm>
        </p:spPr>
      </p:pic>
      <p:pic>
        <p:nvPicPr>
          <p:cNvPr id="30" name="Picture Placeholder 29" descr="A picture containing invertebrate, coelenterate, jellyfish&#10;&#10;">
            <a:extLst>
              <a:ext uri="{FF2B5EF4-FFF2-40B4-BE49-F238E27FC236}">
                <a16:creationId xmlns:a16="http://schemas.microsoft.com/office/drawing/2014/main" id="{F0222DCB-44D7-40F7-8D5E-6EDA8F1429C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" r="120"/>
          <a:stretch/>
        </p:blipFill>
        <p:spPr/>
      </p:pic>
      <p:sp>
        <p:nvSpPr>
          <p:cNvPr id="11" name="Subtitle 10">
            <a:extLst>
              <a:ext uri="{FF2B5EF4-FFF2-40B4-BE49-F238E27FC236}">
                <a16:creationId xmlns:a16="http://schemas.microsoft.com/office/drawing/2014/main" id="{204692C2-B1FB-68ED-E41D-7818A7D0C5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65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6C7EF-C4C1-B17F-F87B-DD8C02D62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52" y="192088"/>
            <a:ext cx="10972800" cy="1325563"/>
          </a:xfrm>
        </p:spPr>
        <p:txBody>
          <a:bodyPr/>
          <a:lstStyle/>
          <a:p>
            <a:r>
              <a:rPr lang="en-IN" b="1" dirty="0"/>
              <a:t>ETHICAL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3CA11E-7B77-7CC8-1F32-FA8FAE9C9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10</a:t>
            </a:fld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7F8DD7E-5752-5457-7E81-90FDF7D816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77952" y="1359243"/>
            <a:ext cx="11099972" cy="4746411"/>
          </a:xfrm>
        </p:spPr>
        <p:txBody>
          <a:bodyPr/>
          <a:lstStyle/>
          <a:p>
            <a:r>
              <a:rPr lang="en-US" dirty="0">
                <a:solidFill>
                  <a:srgbClr val="282829"/>
                </a:solidFill>
                <a:latin typeface="-apple-system"/>
              </a:rPr>
              <a:t>Without plants, animals, microbes the life on the earth will be impossible.</a:t>
            </a:r>
          </a:p>
          <a:p>
            <a:r>
              <a:rPr lang="en-US" dirty="0">
                <a:solidFill>
                  <a:srgbClr val="282829"/>
                </a:solidFill>
                <a:latin typeface="-apple-system"/>
              </a:rPr>
              <a:t>Thus every species have its own intrinsic value.</a:t>
            </a:r>
          </a:p>
          <a:p>
            <a:r>
              <a:rPr lang="en-US" b="0" i="0" dirty="0">
                <a:solidFill>
                  <a:srgbClr val="282829"/>
                </a:solidFill>
                <a:effectLst/>
                <a:latin typeface="-apple-system"/>
              </a:rPr>
              <a:t> Many species face extinction through human action.</a:t>
            </a:r>
          </a:p>
          <a:p>
            <a:r>
              <a:rPr lang="en-US" b="0" i="0" dirty="0">
                <a:solidFill>
                  <a:srgbClr val="282829"/>
                </a:solidFill>
                <a:effectLst/>
                <a:latin typeface="-apple-system"/>
              </a:rPr>
              <a:t>Humans have a responsibility to maintain species, ecosystems and habitats for future generations.</a:t>
            </a:r>
          </a:p>
          <a:p>
            <a:endParaRPr lang="en-US" b="0" i="0" dirty="0">
              <a:solidFill>
                <a:srgbClr val="282829"/>
              </a:solidFill>
              <a:effectLst/>
              <a:latin typeface="-apple-system"/>
            </a:endParaRPr>
          </a:p>
          <a:p>
            <a:endParaRPr lang="en-US" dirty="0">
              <a:solidFill>
                <a:srgbClr val="282829"/>
              </a:solidFill>
              <a:latin typeface="-apple-system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2369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BAABCD-60D3-4850-D9A7-0841B285E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2946" y="0"/>
            <a:ext cx="4709160" cy="2926080"/>
          </a:xfrm>
        </p:spPr>
        <p:txBody>
          <a:bodyPr/>
          <a:lstStyle/>
          <a:p>
            <a:r>
              <a:rPr lang="en-IN" sz="4000" b="1" dirty="0"/>
              <a:t>How do we conserve biodiversity ?</a:t>
            </a:r>
            <a:br>
              <a:rPr lang="en-IN" dirty="0"/>
            </a:br>
            <a:endParaRPr lang="en-IN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6C95084-EE44-30FD-6024-5B2507EFB9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208" r="22208"/>
          <a:stretch/>
        </p:blipFill>
        <p:spPr>
          <a:xfrm>
            <a:off x="0" y="0"/>
            <a:ext cx="6099048" cy="68580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287C1A7-09E2-AE8B-2385-9CEC59799E5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E0F196-F093-A1AB-436A-C82DC0618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72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4A143B-CBD2-37F5-952E-05C74789F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B0191C4-9D95-183C-7E37-AFB7E1AF02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8919" y="259493"/>
            <a:ext cx="11025831" cy="590794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dirty="0"/>
              <a:t>When we conserve and protect the whole ecosystem ,its biodiversity at all levels is protected.</a:t>
            </a:r>
          </a:p>
          <a:p>
            <a:r>
              <a:rPr lang="en-IN" dirty="0"/>
              <a:t>We save the entire forest to save the tiger</a:t>
            </a:r>
          </a:p>
          <a:p>
            <a:r>
              <a:rPr lang="en-IN" dirty="0"/>
              <a:t>This approach is called “ IN SITU” (means on site).</a:t>
            </a:r>
          </a:p>
          <a:p>
            <a:r>
              <a:rPr lang="en-IN" dirty="0"/>
              <a:t> When an animal or plant is endangered or threatened and needs urgent measures to save it from extinction , then the suitable approach is “ EX SITU” (means off site)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818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19EA1-5628-E486-1839-45D0BE56F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 SITU CONSERVATION </a:t>
            </a:r>
            <a:br>
              <a:rPr lang="en-IN" dirty="0"/>
            </a:b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F2A487-8AE8-15A0-339E-F4636F3A8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F6D785-5C8A-46FB-98F2-EEAA40918D1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829525"/>
            <a:ext cx="10877550" cy="4337913"/>
          </a:xfrm>
        </p:spPr>
        <p:txBody>
          <a:bodyPr/>
          <a:lstStyle/>
          <a:p>
            <a:r>
              <a:rPr lang="en-IN" dirty="0"/>
              <a:t>When nations are spending more money on development of the country ,they found out that its economically not feasible to conserve all their biological wealth.</a:t>
            </a:r>
          </a:p>
          <a:p>
            <a:r>
              <a:rPr lang="en-IN" dirty="0"/>
              <a:t>Thus the number of species needed to be saved is increasing day by day</a:t>
            </a:r>
          </a:p>
          <a:p>
            <a:r>
              <a:rPr lang="en-IN" dirty="0"/>
              <a:t>There are ‘biodiversity hotspots’ which are regions with very high levels of species richness and high degree of endemism.</a:t>
            </a:r>
          </a:p>
          <a:p>
            <a:pPr marL="0" indent="0">
              <a:buNone/>
            </a:pPr>
            <a:r>
              <a:rPr lang="en-IN" dirty="0"/>
              <a:t> endemism- refers to species confined to a particular and is not found any where else.  </a:t>
            </a:r>
            <a:r>
              <a:rPr lang="en-IN" dirty="0" err="1"/>
              <a:t>Eg</a:t>
            </a:r>
            <a:r>
              <a:rPr lang="en-IN" dirty="0"/>
              <a:t>- 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Bicolored frog"/>
              </a:rPr>
              <a:t>Bicolored frog (</a:t>
            </a:r>
            <a:r>
              <a:rPr lang="en-US" b="0" i="1" u="none" strike="noStrike" dirty="0" err="1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Bicolored frog"/>
              </a:rPr>
              <a:t>Clinotarsus</a:t>
            </a:r>
            <a:r>
              <a:rPr lang="en-US" b="0" i="1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Bicolored frog"/>
              </a:rPr>
              <a:t> </a:t>
            </a:r>
            <a:r>
              <a:rPr lang="en-US" b="0" i="1" u="none" strike="noStrike" dirty="0" err="1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Bicolored frog"/>
              </a:rPr>
              <a:t>curtipes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Bicolored frog"/>
              </a:rPr>
              <a:t>)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endemic to the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Western Ghats"/>
              </a:rPr>
              <a:t>Western Ghats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of </a:t>
            </a:r>
            <a:r>
              <a:rPr lang="en-US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 tooltip="India"/>
              </a:rPr>
              <a:t>India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4158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09CFF4-98A8-D599-7CC8-27F91C68A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2084B-436A-7AA5-D4CC-7A054C58C6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8919" y="345989"/>
            <a:ext cx="11025831" cy="5821449"/>
          </a:xfrm>
        </p:spPr>
        <p:txBody>
          <a:bodyPr/>
          <a:lstStyle/>
          <a:p>
            <a:r>
              <a:rPr lang="en-IN" dirty="0"/>
              <a:t>Thus these biodiversity hotpots needs maximum protection.</a:t>
            </a:r>
          </a:p>
          <a:p>
            <a:r>
              <a:rPr lang="en-IN" dirty="0"/>
              <a:t>Initially 25 and later 9 more were added to the list making a total of 34 biodiversity in all over the world.</a:t>
            </a:r>
          </a:p>
          <a:p>
            <a:r>
              <a:rPr lang="en-IN" dirty="0"/>
              <a:t>These hotspots are also the regions of accelerated habitat loss.</a:t>
            </a:r>
          </a:p>
          <a:p>
            <a:r>
              <a:rPr lang="en-IN" dirty="0"/>
              <a:t>Some of them are – western Ghats , </a:t>
            </a:r>
            <a:r>
              <a:rPr lang="en-IN" dirty="0" err="1"/>
              <a:t>sri</a:t>
            </a:r>
            <a:r>
              <a:rPr lang="en-IN" dirty="0"/>
              <a:t> Lanka ,</a:t>
            </a:r>
            <a:r>
              <a:rPr lang="en-IN" dirty="0" err="1"/>
              <a:t>indo</a:t>
            </a:r>
            <a:r>
              <a:rPr lang="en-IN" dirty="0"/>
              <a:t>-Burma and the Himalaya.</a:t>
            </a:r>
          </a:p>
          <a:p>
            <a:r>
              <a:rPr lang="en-IN" dirty="0"/>
              <a:t>The total area covered by all </a:t>
            </a:r>
            <a:r>
              <a:rPr lang="en-IN" dirty="0" err="1"/>
              <a:t>thses</a:t>
            </a:r>
            <a:r>
              <a:rPr lang="en-IN" dirty="0"/>
              <a:t> hotpots are less than 2% of the  earths total land area. But the number of species they collectively harbour is extremely high.</a:t>
            </a:r>
          </a:p>
          <a:p>
            <a:r>
              <a:rPr lang="en-IN" dirty="0"/>
              <a:t>Thus protecting these hotspots could reduce the ongoing mass extinction by almost 30%.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81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949C6-7E16-33C4-1AB7-AB08E3C7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A3C1A-D87E-B085-7C5C-1D9BFC4E33E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97707" y="284205"/>
            <a:ext cx="11763633" cy="5883233"/>
          </a:xfrm>
        </p:spPr>
        <p:txBody>
          <a:bodyPr/>
          <a:lstStyle/>
          <a:p>
            <a:r>
              <a:rPr lang="en-IN" dirty="0"/>
              <a:t>In India ,ecologically unique and biodiversity –rich regions are legally protected as biosphere reserves ,national parks and sanctuaries.</a:t>
            </a:r>
          </a:p>
          <a:p>
            <a:r>
              <a:rPr lang="en-IN" dirty="0"/>
              <a:t>India now has a total of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14 biosphere reserves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90 national parks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488 wildlife sanctuaries.</a:t>
            </a:r>
          </a:p>
          <a:p>
            <a:r>
              <a:rPr lang="en-IN" dirty="0"/>
              <a:t> India also have a history of religious ,cultural traditions that emphasised protection of nature</a:t>
            </a:r>
          </a:p>
          <a:p>
            <a:r>
              <a:rPr lang="en-IN" dirty="0"/>
              <a:t>In Meghalaya ,the sacred groves are the last refuges for a large number of rare and threatened plants.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9530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42A2E-EEEB-F85B-2517-AB4C7EC4A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487" y="305443"/>
            <a:ext cx="7722973" cy="1259613"/>
          </a:xfrm>
        </p:spPr>
        <p:txBody>
          <a:bodyPr>
            <a:normAutofit/>
          </a:bodyPr>
          <a:lstStyle/>
          <a:p>
            <a:r>
              <a:rPr lang="en-IN" sz="3200" dirty="0"/>
              <a:t>Ex situ conservation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ECCD91-86A4-58BD-AF68-AF404DAB0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D5935D-11E7-F081-85E6-3AE7D79420F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487" y="1565057"/>
            <a:ext cx="10902263" cy="4602382"/>
          </a:xfrm>
        </p:spPr>
        <p:txBody>
          <a:bodyPr/>
          <a:lstStyle/>
          <a:p>
            <a:r>
              <a:rPr lang="en-IN" dirty="0"/>
              <a:t>In this approach ,threatened animals and plants are taken out from their natural habitat and are placed in special setting where they can  be protected and given special care.</a:t>
            </a:r>
          </a:p>
          <a:p>
            <a:r>
              <a:rPr lang="en-IN" dirty="0"/>
              <a:t>For these purpose zoological parks ,botanical gardens and wildlife safari parks are used.</a:t>
            </a:r>
          </a:p>
          <a:p>
            <a:r>
              <a:rPr lang="en-IN" dirty="0"/>
              <a:t>There are many animals which have been extinct in the wild but continued to maintained in the zoological parks .</a:t>
            </a:r>
          </a:p>
          <a:p>
            <a:r>
              <a:rPr lang="en-IN" dirty="0"/>
              <a:t>Due to the advancement in technology now gametes of the threatened  species can be preserved in viable and  fertile condition for longer periods using </a:t>
            </a:r>
            <a:r>
              <a:rPr lang="en-IN" b="1" u="sng" dirty="0"/>
              <a:t>cryopreservation.</a:t>
            </a:r>
          </a:p>
          <a:p>
            <a:endParaRPr lang="en-IN" b="1" u="sng" dirty="0"/>
          </a:p>
        </p:txBody>
      </p:sp>
    </p:spTree>
    <p:extLst>
      <p:ext uri="{BB962C8B-B14F-4D97-AF65-F5344CB8AC3E}">
        <p14:creationId xmlns:p14="http://schemas.microsoft.com/office/powerpoint/2010/main" val="301376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BB023C-5B83-94A2-0E43-56D5FE565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4883CB-F779-B619-C50C-5A3E9259E86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2910" y="345989"/>
            <a:ext cx="11453652" cy="5858519"/>
          </a:xfrm>
        </p:spPr>
        <p:txBody>
          <a:bodyPr/>
          <a:lstStyle/>
          <a:p>
            <a:r>
              <a:rPr lang="en-IN" dirty="0"/>
              <a:t>Different genetic strains of seeds of commercial importance are been kept at seed banks for longer periods.</a:t>
            </a:r>
          </a:p>
          <a:p>
            <a:r>
              <a:rPr lang="en-IN" dirty="0"/>
              <a:t>Thus these preserved eggs can be fertilised by in vitro and by tissue culture methods for the plants 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51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B22D89-47FF-1725-59BE-A97C9D9E17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0639" y="135924"/>
            <a:ext cx="5782962" cy="6487297"/>
          </a:xfrm>
        </p:spPr>
        <p:txBody>
          <a:bodyPr>
            <a:normAutofit/>
          </a:bodyPr>
          <a:lstStyle/>
          <a:p>
            <a:endParaRPr lang="en-IN" sz="2800" dirty="0"/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Biodiversity and its conservation is a collective  responsibility of all nations 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 a historic convention on biodiversity (the earth summit) held in Rio de </a:t>
            </a:r>
            <a:r>
              <a:rPr lang="en-IN" sz="2800" dirty="0" err="1"/>
              <a:t>janerio</a:t>
            </a:r>
            <a:r>
              <a:rPr lang="en-IN" sz="2800" dirty="0"/>
              <a:t> in 1992.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800" dirty="0"/>
              <a:t>Which called upon all the nations to take measures for conservation of biodiversity and sustainable development of its benefits.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IN" sz="280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BF457713-D38D-60B4-C550-94ADFCC1C41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441" r="2441" b="7161"/>
          <a:stretch/>
        </p:blipFill>
        <p:spPr>
          <a:xfrm>
            <a:off x="6092952" y="1"/>
            <a:ext cx="6099048" cy="624016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822066-0FDA-1D7D-84E5-2CB42872B94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81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9616A-FE15-FDB6-0C05-646631AB9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0FAC8F1-272C-DD23-F161-D0CD96894219}"/>
              </a:ext>
            </a:extLst>
          </p:cNvPr>
          <p:cNvSpPr txBox="1">
            <a:spLocks noGrp="1"/>
          </p:cNvSpPr>
          <p:nvPr>
            <p:ph sz="quarter" idx="13"/>
          </p:nvPr>
        </p:nvSpPr>
        <p:spPr>
          <a:xfrm>
            <a:off x="320675" y="258763"/>
            <a:ext cx="11014075" cy="5908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. In a follow-up, the World Summit on Sustainable Development held in 2002 in Johannesburg, South Africa, 190 countries pledged their commitment to achieve by 2010, a significant reduction in the current rate of biodiversity loss at global, regional and local levels. 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809436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065" y="381000"/>
            <a:ext cx="3183883" cy="1325563"/>
          </a:xfrm>
        </p:spPr>
        <p:txBody>
          <a:bodyPr/>
          <a:lstStyle/>
          <a:p>
            <a:r>
              <a:rPr lang="en-US" sz="320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0065" y="1863252"/>
            <a:ext cx="3645243" cy="31412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Introduction</a:t>
            </a:r>
          </a:p>
          <a:p>
            <a:r>
              <a:rPr lang="en-US" sz="2800" dirty="0"/>
              <a:t>Need for conservation </a:t>
            </a:r>
          </a:p>
          <a:p>
            <a:r>
              <a:rPr lang="en-US" sz="2800" dirty="0"/>
              <a:t>Types of conservation</a:t>
            </a:r>
          </a:p>
          <a:p>
            <a:r>
              <a:rPr lang="en-US" sz="2800" dirty="0"/>
              <a:t>How to conserve</a:t>
            </a:r>
          </a:p>
          <a:p>
            <a:endParaRPr lang="en-US" dirty="0"/>
          </a:p>
        </p:txBody>
      </p:sp>
      <p:pic>
        <p:nvPicPr>
          <p:cNvPr id="13" name="Picture Placeholder 12" descr="photo of bright orange coral in  blue water&#10;&#10;">
            <a:extLst>
              <a:ext uri="{FF2B5EF4-FFF2-40B4-BE49-F238E27FC236}">
                <a16:creationId xmlns:a16="http://schemas.microsoft.com/office/drawing/2014/main" id="{B88CBF65-B7EA-4137-8EB9-45AAB161149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5552" y="0"/>
            <a:ext cx="8156448" cy="6858000"/>
          </a:xfrm>
        </p:spPr>
      </p:pic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016A27EB-BF96-4963-93AA-A9B409137B3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33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25EA4ABC-3336-4483-8A9F-6A60796E1E6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6799" b="16799"/>
          <a:stretch/>
        </p:blipFill>
        <p:spPr>
          <a:xfrm>
            <a:off x="3048" y="839441"/>
            <a:ext cx="12188952" cy="4572000"/>
          </a:xfrm>
        </p:spPr>
      </p:pic>
    </p:spTree>
    <p:extLst>
      <p:ext uri="{BB962C8B-B14F-4D97-AF65-F5344CB8AC3E}">
        <p14:creationId xmlns:p14="http://schemas.microsoft.com/office/powerpoint/2010/main" val="3649841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9764"/>
            <a:ext cx="8180172" cy="1206955"/>
          </a:xfrm>
        </p:spPr>
        <p:txBody>
          <a:bodyPr>
            <a:normAutofit fontScale="90000"/>
          </a:bodyPr>
          <a:lstStyle/>
          <a:p>
            <a:r>
              <a:rPr lang="en-US" sz="3100" b="1" dirty="0"/>
              <a:t> </a:t>
            </a:r>
            <a:br>
              <a:rPr lang="en-US" sz="3100" b="1" dirty="0"/>
            </a:br>
            <a:r>
              <a:rPr lang="en-US" sz="3100" b="1" dirty="0"/>
              <a:t>Why should we conserve biodiversity?</a:t>
            </a:r>
            <a:br>
              <a:rPr lang="en-IN" sz="3100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7708" y="1352660"/>
            <a:ext cx="5898292" cy="48763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There are many reasons, some are obvious like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protect wildlife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protect the earth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human health</a:t>
            </a:r>
          </a:p>
          <a:p>
            <a:pPr marL="0" indent="0">
              <a:buNone/>
            </a:pPr>
            <a:r>
              <a:rPr lang="en-US" sz="2400" dirty="0"/>
              <a:t>Some are not so obvious like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Biodiversity is necessary for the maintenance of genetic diversity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Biodiversity provides us with medications and medicines </a:t>
            </a:r>
            <a:r>
              <a:rPr lang="en-US" sz="2400" dirty="0" err="1"/>
              <a:t>etc</a:t>
            </a:r>
            <a:endParaRPr lang="en-US" sz="2400" dirty="0"/>
          </a:p>
          <a:p>
            <a:r>
              <a:rPr lang="en-US" sz="2400" dirty="0"/>
              <a:t>But all reasons are equally important.</a:t>
            </a:r>
          </a:p>
          <a:p>
            <a:br>
              <a:rPr lang="en-US" sz="2400" dirty="0"/>
            </a:br>
            <a:endParaRPr lang="en-US" sz="2400" dirty="0"/>
          </a:p>
          <a:p>
            <a:endParaRPr lang="en-US" dirty="0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4E3E635E-1A96-4CA0-98A4-32D3261AAB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30286" r="30286"/>
          <a:stretch/>
        </p:blipFill>
        <p:spPr>
          <a:xfrm>
            <a:off x="8132064" y="0"/>
            <a:ext cx="4059936" cy="6858000"/>
          </a:xfrm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F161216-1E36-45AD-A0BD-FF3668FD0C6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/>
          <a:srcRect/>
          <a:stretch/>
        </p:blipFill>
        <p:spPr>
          <a:xfrm>
            <a:off x="6096000" y="1480006"/>
            <a:ext cx="4041648" cy="3897987"/>
          </a:xfrm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767CD47-A77F-4265-8D9F-C8B4E2693D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4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F9DDEF8-5D32-4A49-B52A-68EB851BF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74920"/>
            <a:ext cx="10515600" cy="603504"/>
          </a:xfrm>
        </p:spPr>
        <p:txBody>
          <a:bodyPr>
            <a:normAutofit/>
          </a:bodyPr>
          <a:lstStyle/>
          <a:p>
            <a:r>
              <a:rPr lang="en-US" dirty="0"/>
              <a:t>types of reasons to conserve biodiversity </a:t>
            </a:r>
          </a:p>
        </p:txBody>
      </p:sp>
      <p:pic>
        <p:nvPicPr>
          <p:cNvPr id="6" name="Picture Placeholder 5" descr="photo of turtle swimming in the water&#10;">
            <a:extLst>
              <a:ext uri="{FF2B5EF4-FFF2-40B4-BE49-F238E27FC236}">
                <a16:creationId xmlns:a16="http://schemas.microsoft.com/office/drawing/2014/main" id="{93F567A5-7724-4FF8-AD69-76577425A3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4572000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7B2A56A-1801-43FC-A3B5-5C972C5A2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742432"/>
            <a:ext cx="10515600" cy="36576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16F3F-8675-4D22-9718-56ADFFECA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/>
          <a:p>
            <a:r>
              <a:rPr lang="en-US" dirty="0"/>
              <a:t>REASONS ARE OF THREE TYPES </a:t>
            </a:r>
            <a:br>
              <a:rPr lang="en-US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893052-D642-44DC-9A5A-95FA3BEFA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6E7298E-19B2-17DB-AA77-1406790D8FDC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043924538"/>
              </p:ext>
            </p:extLst>
          </p:nvPr>
        </p:nvGraphicFramePr>
        <p:xfrm>
          <a:off x="149993" y="1706563"/>
          <a:ext cx="8728193" cy="4117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12058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8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C6080F-9D4D-038A-37CB-E6EAB5311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1B049-F6FE-E909-B569-B40E4F2B378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405" y="1556952"/>
            <a:ext cx="10972800" cy="4581382"/>
          </a:xfrm>
        </p:spPr>
        <p:txBody>
          <a:bodyPr/>
          <a:lstStyle/>
          <a:p>
            <a:r>
              <a:rPr lang="en-US" dirty="0"/>
              <a:t>The narrowly utilitarian arguments for conserving biodiversity are obvious, humans derive countless direct economic benefits from nature as</a:t>
            </a:r>
          </a:p>
          <a:p>
            <a:r>
              <a:rPr lang="en-IN" dirty="0"/>
              <a:t>Food –cereals ,pulses, fruits</a:t>
            </a:r>
          </a:p>
          <a:p>
            <a:r>
              <a:rPr lang="en-IN" dirty="0"/>
              <a:t>Firewood</a:t>
            </a:r>
          </a:p>
          <a:p>
            <a:r>
              <a:rPr lang="en-IN" dirty="0"/>
              <a:t>Fiber</a:t>
            </a:r>
          </a:p>
          <a:p>
            <a:r>
              <a:rPr lang="en-IN" dirty="0"/>
              <a:t>Construction materials </a:t>
            </a:r>
          </a:p>
          <a:p>
            <a:r>
              <a:rPr lang="en-IN" dirty="0"/>
              <a:t>Industrial products-tannins,lubricants,dyes,resins,perfumes</a:t>
            </a:r>
          </a:p>
          <a:p>
            <a:r>
              <a:rPr lang="en-IN" dirty="0"/>
              <a:t>Products of medical importance</a:t>
            </a:r>
          </a:p>
          <a:p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565C971-826F-A036-FA45-1532E7A4D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375" y="381000"/>
            <a:ext cx="109728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NARROWLY UTILITARIAN </a:t>
            </a:r>
            <a:br>
              <a:rPr lang="en-US" sz="3600" dirty="0"/>
            </a:br>
            <a:endParaRPr lang="en-IN" sz="3600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1B36953-6D87-63DA-C61C-EC8B304DBE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478978"/>
              </p:ext>
            </p:extLst>
          </p:nvPr>
        </p:nvGraphicFramePr>
        <p:xfrm>
          <a:off x="2032000" y="2882515"/>
          <a:ext cx="162560" cy="423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671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618412-E6C4-C88E-45D5-9AD27E4A7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CA2426-271C-10B1-EF88-EBAFCE6474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88350" y="507999"/>
            <a:ext cx="11215300" cy="6030913"/>
          </a:xfrm>
        </p:spPr>
        <p:txBody>
          <a:bodyPr/>
          <a:lstStyle/>
          <a:p>
            <a:r>
              <a:rPr lang="en-US" dirty="0"/>
              <a:t>More than 25% of drugs currently sold in the markets worldwide are derived from plants 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25,000 species of plants contribute to the traditional medicines used by the native people around the world</a:t>
            </a:r>
          </a:p>
          <a:p>
            <a:endParaRPr lang="en-US" dirty="0"/>
          </a:p>
          <a:p>
            <a:r>
              <a:rPr lang="en-US" dirty="0"/>
              <a:t>With increasing resources put into “BIOPROSPECTING” nations with rich biodiversity can expect to reap enormous benefits 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Bioprospecting- refers to the exploring molecular genetic, species-level  diversity for products of economic importance.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698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08ADE-747F-0FC3-C9FC-E3894F087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54" y="136526"/>
            <a:ext cx="11715194" cy="1272144"/>
          </a:xfrm>
        </p:spPr>
        <p:txBody>
          <a:bodyPr/>
          <a:lstStyle/>
          <a:p>
            <a:r>
              <a:rPr lang="en-US" dirty="0"/>
              <a:t>Broadly utilitarian</a:t>
            </a:r>
            <a:br>
              <a:rPr lang="en-US" dirty="0"/>
            </a:b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DC057C-D753-4308-8F98-EF97BDC43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270CC-E186-D827-A7CF-0F97A3B90F4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9492" y="1223319"/>
            <a:ext cx="11075258" cy="4944120"/>
          </a:xfrm>
        </p:spPr>
        <p:txBody>
          <a:bodyPr/>
          <a:lstStyle/>
          <a:p>
            <a:r>
              <a:rPr lang="en-US" dirty="0"/>
              <a:t>The broadly utilitarian argument says that biodiversity play a major role in many ecosystem services that nature provides.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dwinding</a:t>
            </a:r>
            <a:r>
              <a:rPr lang="en-US" dirty="0"/>
              <a:t> amazon forest is estimated to produce 20% of the total oxygen in the earths atmosphere (through photosynthesis).</a:t>
            </a:r>
          </a:p>
          <a:p>
            <a:pPr marL="0" indent="0">
              <a:buNone/>
            </a:pPr>
            <a:r>
              <a:rPr lang="en-US" dirty="0"/>
              <a:t>(meanwhile it cost about 6,500 rupee per cylinder)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Pollionation</a:t>
            </a:r>
            <a:r>
              <a:rPr lang="en-US" dirty="0"/>
              <a:t> is another service -without which plant cannot produce fruits or seeds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6431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8272" y="401416"/>
            <a:ext cx="4572000" cy="4491860"/>
          </a:xfrm>
        </p:spPr>
        <p:txBody>
          <a:bodyPr anchor="b"/>
          <a:lstStyle/>
          <a:p>
            <a:r>
              <a:rPr lang="en-US" dirty="0"/>
              <a:t>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E4E530D-5C66-4115-949E-45737E68F14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136525"/>
            <a:ext cx="4059936" cy="6584950"/>
          </a:xfrm>
        </p:spPr>
      </p:pic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D97A15A-39A2-41E9-B6D0-6D666F881AB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048256" y="2165985"/>
            <a:ext cx="4041648" cy="252603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89904" y="136525"/>
            <a:ext cx="6102095" cy="5883275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IN" sz="2800" dirty="0"/>
          </a:p>
          <a:p>
            <a:pPr>
              <a:lnSpc>
                <a:spcPct val="100000"/>
              </a:lnSpc>
            </a:pPr>
            <a:r>
              <a:rPr lang="en-IN" sz="2800" dirty="0"/>
              <a:t>Ecosystem provides a number of pollinators –bees, bumblebees, birds, bats.</a:t>
            </a:r>
          </a:p>
          <a:p>
            <a:endParaRPr lang="en-IN" sz="2800" dirty="0"/>
          </a:p>
          <a:p>
            <a:pPr>
              <a:lnSpc>
                <a:spcPct val="100000"/>
              </a:lnSpc>
            </a:pPr>
            <a:r>
              <a:rPr lang="en-IN" sz="2800" dirty="0"/>
              <a:t>Then how nature stabilises our mood is priceless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2800" dirty="0"/>
              <a:t> like watching a rain , walking through  woods ,watching spring flowers etc</a:t>
            </a:r>
            <a:endParaRPr lang="en-US" sz="2800" dirty="0"/>
          </a:p>
          <a:p>
            <a:endParaRPr lang="en-IN" sz="2800" dirty="0"/>
          </a:p>
          <a:p>
            <a:endParaRPr lang="en-IN" sz="2800" dirty="0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8B7A5A4-3AD8-472D-A4E3-F536ED1A96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49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1">
      <a:dk1>
        <a:sysClr val="windowText" lastClr="000000"/>
      </a:dk1>
      <a:lt1>
        <a:sysClr val="window" lastClr="FFFFFF"/>
      </a:lt1>
      <a:dk2>
        <a:srgbClr val="025373"/>
      </a:dk2>
      <a:lt2>
        <a:srgbClr val="E7E6E6"/>
      </a:lt2>
      <a:accent1>
        <a:srgbClr val="2A828C"/>
      </a:accent1>
      <a:accent2>
        <a:srgbClr val="41A6A6"/>
      </a:accent2>
      <a:accent3>
        <a:srgbClr val="D99B77"/>
      </a:accent3>
      <a:accent4>
        <a:srgbClr val="D9B6A3"/>
      </a:accent4>
      <a:accent5>
        <a:srgbClr val="F2A74B"/>
      </a:accent5>
      <a:accent6>
        <a:srgbClr val="4D748C"/>
      </a:accent6>
      <a:hlink>
        <a:srgbClr val="0563C1"/>
      </a:hlink>
      <a:folHlink>
        <a:srgbClr val="954F72"/>
      </a:folHlink>
    </a:clrScheme>
    <a:fontScheme name="Custom 115">
      <a:majorFont>
        <a:latin typeface="Century Gothic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cean Presentation_tm89715846_Win32_JB_SL_v3" id="{FF20A971-F564-4CBD-8D9A-6CD4D6C5EAE2}" vid="{A8C690A1-1652-4BD3-A3B8-8D03220F2B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340800-6004-42FD-A042-AAA261C103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2B45E2D-EE5B-40BD-B8EB-1CD549F414A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2B5C00-D108-4E13-8A78-1AA312E16E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Ocean presentation</Template>
  <TotalTime>464</TotalTime>
  <Words>970</Words>
  <Application>Microsoft Office PowerPoint</Application>
  <PresentationFormat>Widescreen</PresentationFormat>
  <Paragraphs>111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-apple-system</vt:lpstr>
      <vt:lpstr>Arial</vt:lpstr>
      <vt:lpstr>Avenir Next LT Pro Light</vt:lpstr>
      <vt:lpstr>AvenirNext LT Pro Medium</vt:lpstr>
      <vt:lpstr>Calibri</vt:lpstr>
      <vt:lpstr>Century Gothic</vt:lpstr>
      <vt:lpstr>Wingdings</vt:lpstr>
      <vt:lpstr>Office Theme</vt:lpstr>
      <vt:lpstr>Biodiversity conservation</vt:lpstr>
      <vt:lpstr>AGENDA</vt:lpstr>
      <vt:lpstr>  Why should we conserve biodiversity?  </vt:lpstr>
      <vt:lpstr>types of reasons to conserve biodiversity </vt:lpstr>
      <vt:lpstr>REASONS ARE OF THREE TYPES  </vt:lpstr>
      <vt:lpstr>NARROWLY UTILITARIAN  </vt:lpstr>
      <vt:lpstr>PowerPoint Presentation</vt:lpstr>
      <vt:lpstr>Broadly utilitarian </vt:lpstr>
      <vt:lpstr> </vt:lpstr>
      <vt:lpstr>ETHICAL</vt:lpstr>
      <vt:lpstr>How do we conserve biodiversity ? </vt:lpstr>
      <vt:lpstr>PowerPoint Presentation</vt:lpstr>
      <vt:lpstr>IN SITU CONSERVATION  </vt:lpstr>
      <vt:lpstr>PowerPoint Presentation</vt:lpstr>
      <vt:lpstr>PowerPoint Presentation</vt:lpstr>
      <vt:lpstr>Ex situ conservation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Biodiversity conservation</dc:title>
  <dc:creator>REVANTH KRISHNAN NAMPOOTHIRI</dc:creator>
  <cp:lastModifiedBy>REVANTH KRISHNAN NAMPOOTHIRI</cp:lastModifiedBy>
  <cp:revision>3</cp:revision>
  <dcterms:created xsi:type="dcterms:W3CDTF">2022-10-30T10:38:20Z</dcterms:created>
  <dcterms:modified xsi:type="dcterms:W3CDTF">2022-10-30T18:22:30Z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